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8" r:id="rId5"/>
    <p:sldMasterId id="2147483935" r:id="rId6"/>
  </p:sldMasterIdLst>
  <p:notesMasterIdLst>
    <p:notesMasterId r:id="rId40"/>
  </p:notesMasterIdLst>
  <p:handoutMasterIdLst>
    <p:handoutMasterId r:id="rId41"/>
  </p:handoutMasterIdLst>
  <p:sldIdLst>
    <p:sldId id="412" r:id="rId7"/>
    <p:sldId id="379" r:id="rId8"/>
    <p:sldId id="446" r:id="rId9"/>
    <p:sldId id="447" r:id="rId10"/>
    <p:sldId id="482" r:id="rId11"/>
    <p:sldId id="477" r:id="rId12"/>
    <p:sldId id="451" r:id="rId13"/>
    <p:sldId id="421" r:id="rId14"/>
    <p:sldId id="452" r:id="rId15"/>
    <p:sldId id="453" r:id="rId16"/>
    <p:sldId id="476" r:id="rId17"/>
    <p:sldId id="454" r:id="rId18"/>
    <p:sldId id="473" r:id="rId19"/>
    <p:sldId id="474" r:id="rId20"/>
    <p:sldId id="472" r:id="rId21"/>
    <p:sldId id="455" r:id="rId22"/>
    <p:sldId id="424" r:id="rId23"/>
    <p:sldId id="459" r:id="rId24"/>
    <p:sldId id="428" r:id="rId25"/>
    <p:sldId id="460" r:id="rId26"/>
    <p:sldId id="461" r:id="rId27"/>
    <p:sldId id="431" r:id="rId28"/>
    <p:sldId id="479" r:id="rId29"/>
    <p:sldId id="480" r:id="rId30"/>
    <p:sldId id="462" r:id="rId31"/>
    <p:sldId id="433" r:id="rId32"/>
    <p:sldId id="463" r:id="rId33"/>
    <p:sldId id="435" r:id="rId34"/>
    <p:sldId id="469" r:id="rId35"/>
    <p:sldId id="481" r:id="rId36"/>
    <p:sldId id="439" r:id="rId37"/>
    <p:sldId id="440" r:id="rId38"/>
    <p:sldId id="385" r:id="rId39"/>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nnie" initials="P" lastIdx="15" clrIdx="0"/>
  <p:cmAuthor id="1" name="Charlie Kindel" initials="cek"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3D2FC"/>
    <a:srgbClr val="B9090B"/>
    <a:srgbClr val="F47836"/>
    <a:srgbClr val="557EB9"/>
    <a:srgbClr val="EDFD55"/>
    <a:srgbClr val="3F3F3F"/>
    <a:srgbClr val="E9EFF7"/>
    <a:srgbClr val="FFFFFF"/>
    <a:srgbClr val="FCFA96"/>
    <a:srgbClr val="FAF5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113A9D2-9D6B-4929-AA2D-F23B5EE8CBE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8" autoAdjust="0"/>
    <p:restoredTop sz="86391" autoAdjust="0"/>
  </p:normalViewPr>
  <p:slideViewPr>
    <p:cSldViewPr snapToGrid="0">
      <p:cViewPr varScale="1">
        <p:scale>
          <a:sx n="97" d="100"/>
          <a:sy n="97" d="100"/>
        </p:scale>
        <p:origin x="-1302" y="-96"/>
      </p:cViewPr>
      <p:guideLst>
        <p:guide orient="horz" pos="720"/>
        <p:guide orient="horz" pos="4032"/>
        <p:guide orient="horz" pos="432"/>
        <p:guide orient="horz" pos="3053"/>
        <p:guide pos="294"/>
        <p:guide pos="5491"/>
        <p:guide pos="2880"/>
        <p:guide pos="2817"/>
        <p:guide pos="296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5064"/>
    </p:cViewPr>
  </p:sorterViewPr>
  <p:notesViewPr>
    <p:cSldViewPr snapToGrid="0" showGuides="1">
      <p:cViewPr varScale="1">
        <p:scale>
          <a:sx n="94" d="100"/>
          <a:sy n="94" d="100"/>
        </p:scale>
        <p:origin x="-1608" y="-108"/>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0-03-11T15:57:40.214" idx="3">
    <p:pos x="10" y="10"/>
    <p:text>Verify URLs</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0-03-11T15:57:40.214" idx="2">
    <p:pos x="10" y="10"/>
    <p:text>Verify URLs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r>
              <a:rPr lang="en-US" smtClean="0"/>
              <a:t>Windows 7 | Presenter's Mode</a:t>
            </a:r>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13A1DB4B-0DFF-48BC-9008-EFA24245E695}" type="datetime2">
              <a:rPr lang="en-US" smtClean="0"/>
              <a:pPr/>
              <a:t>Tuesday, March 16, 2010</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r>
              <a:rPr lang="en-US" smtClean="0"/>
              <a:t>Microsoft Confidential</a:t>
            </a:r>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610D88CB-2F63-447C-87CC-1EB063B37374}" type="slidenum">
              <a:rPr lang="en-US" smtClean="0"/>
              <a:pPr/>
              <a:t>‹#›</a:t>
            </a:fld>
            <a:endParaRPr lang="en-US"/>
          </a:p>
        </p:txBody>
      </p:sp>
    </p:spTree>
    <p:extLst>
      <p:ext uri="{BB962C8B-B14F-4D97-AF65-F5344CB8AC3E}">
        <p14:creationId xmlns:p14="http://schemas.microsoft.com/office/powerpoint/2010/main" val="122790321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00" y="152400"/>
            <a:ext cx="3886200" cy="342900"/>
          </a:xfrm>
          <a:prstGeom prst="rect">
            <a:avLst/>
          </a:prstGeom>
        </p:spPr>
        <p:txBody>
          <a:bodyPr vert="horz" lIns="0" tIns="45720" rIns="0" bIns="45720" rtlCol="0" anchor="ctr"/>
          <a:lstStyle>
            <a:lvl1pPr algn="l">
              <a:defRPr sz="700">
                <a:solidFill>
                  <a:schemeClr val="bg1">
                    <a:lumMod val="50000"/>
                  </a:schemeClr>
                </a:solidFill>
                <a:latin typeface="Segoe Semibold" pitchFamily="34" charset="0"/>
              </a:defRPr>
            </a:lvl1pPr>
          </a:lstStyle>
          <a:p>
            <a:r>
              <a:rPr lang="en-US" smtClean="0"/>
              <a:t>Windows 7 | Presenter Mode</a:t>
            </a:r>
            <a:endParaRPr lang="en-US"/>
          </a:p>
        </p:txBody>
      </p:sp>
      <p:sp>
        <p:nvSpPr>
          <p:cNvPr id="3" name="Date Placeholder 2"/>
          <p:cNvSpPr>
            <a:spLocks noGrp="1"/>
          </p:cNvSpPr>
          <p:nvPr>
            <p:ph type="dt" idx="1"/>
          </p:nvPr>
        </p:nvSpPr>
        <p:spPr>
          <a:xfrm>
            <a:off x="4572000" y="152400"/>
            <a:ext cx="4267200" cy="342900"/>
          </a:xfrm>
          <a:prstGeom prst="rect">
            <a:avLst/>
          </a:prstGeom>
        </p:spPr>
        <p:txBody>
          <a:bodyPr vert="horz" lIns="0" tIns="45720" rIns="0" bIns="45720" rtlCol="0" anchor="ctr"/>
          <a:lstStyle>
            <a:lvl1pPr algn="r">
              <a:defRPr sz="700">
                <a:solidFill>
                  <a:schemeClr val="bg1">
                    <a:lumMod val="50000"/>
                  </a:schemeClr>
                </a:solidFill>
                <a:latin typeface="Segoe Semibold" pitchFamily="34" charset="0"/>
              </a:defRPr>
            </a:lvl1pPr>
          </a:lstStyle>
          <a:p>
            <a:fld id="{C5BBB5DE-F9B9-485E-B8CA-57DDC5ABA486}" type="datetime2">
              <a:rPr lang="en-US" smtClean="0"/>
              <a:pPr/>
              <a:t>Tuesday, March 16, 2010</a:t>
            </a:fld>
            <a:endParaRPr lang="en-US"/>
          </a:p>
        </p:txBody>
      </p:sp>
      <p:sp>
        <p:nvSpPr>
          <p:cNvPr id="4" name="Slide Image Placeholder 3"/>
          <p:cNvSpPr>
            <a:spLocks noGrp="1" noRot="1" noChangeAspect="1"/>
          </p:cNvSpPr>
          <p:nvPr>
            <p:ph type="sldImg" idx="2"/>
          </p:nvPr>
        </p:nvSpPr>
        <p:spPr>
          <a:xfrm>
            <a:off x="304800" y="514350"/>
            <a:ext cx="3886200" cy="2914650"/>
          </a:xfrm>
          <a:prstGeom prst="rect">
            <a:avLst/>
          </a:prstGeom>
          <a:noFill/>
          <a:ln w="12700">
            <a:solidFill>
              <a:schemeClr val="bg1">
                <a:lumMod val="65000"/>
              </a:schemeClr>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572000" y="514350"/>
            <a:ext cx="4267200" cy="5734050"/>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304800" y="6324600"/>
            <a:ext cx="3962400" cy="342900"/>
          </a:xfrm>
          <a:prstGeom prst="rect">
            <a:avLst/>
          </a:prstGeom>
        </p:spPr>
        <p:txBody>
          <a:bodyPr vert="horz" lIns="0" tIns="45720" rIns="0" bIns="45720" rtlCol="0" anchor="ctr"/>
          <a:lstStyle>
            <a:lvl1pPr algn="l">
              <a:defRPr sz="700">
                <a:solidFill>
                  <a:schemeClr val="bg1">
                    <a:lumMod val="50000"/>
                  </a:schemeClr>
                </a:solidFill>
                <a:latin typeface="Segoe Semibold" pitchFamily="34" charset="0"/>
              </a:defRPr>
            </a:lvl1pPr>
          </a:lstStyle>
          <a:p>
            <a:r>
              <a:rPr lang="en-US" smtClean="0"/>
              <a:t>Microsoft Confidential</a:t>
            </a:r>
            <a:endParaRPr lang="en-US"/>
          </a:p>
        </p:txBody>
      </p:sp>
      <p:sp>
        <p:nvSpPr>
          <p:cNvPr id="7" name="Slide Number Placeholder 6"/>
          <p:cNvSpPr>
            <a:spLocks noGrp="1"/>
          </p:cNvSpPr>
          <p:nvPr>
            <p:ph type="sldNum" sz="quarter" idx="5"/>
          </p:nvPr>
        </p:nvSpPr>
        <p:spPr>
          <a:xfrm>
            <a:off x="4572000" y="6324600"/>
            <a:ext cx="4267200" cy="342900"/>
          </a:xfrm>
          <a:prstGeom prst="rect">
            <a:avLst/>
          </a:prstGeom>
        </p:spPr>
        <p:txBody>
          <a:bodyPr vert="horz" lIns="0" tIns="45720" rIns="0" bIns="45720" rtlCol="0" anchor="ctr"/>
          <a:lstStyle>
            <a:lvl1pPr algn="r">
              <a:defRPr sz="700">
                <a:solidFill>
                  <a:schemeClr val="bg1">
                    <a:lumMod val="50000"/>
                  </a:schemeClr>
                </a:solidFill>
                <a:latin typeface="Segoe Semibold" pitchFamily="34" charset="0"/>
              </a:defRPr>
            </a:lvl1pPr>
          </a:lstStyle>
          <a:p>
            <a:fld id="{26921066-999A-4F94-8750-23B55137A9B0}" type="slidenum">
              <a:rPr lang="en-US" smtClean="0"/>
              <a:pPr/>
              <a:t>‹#›</a:t>
            </a:fld>
            <a:endParaRPr lang="en-US"/>
          </a:p>
        </p:txBody>
      </p:sp>
    </p:spTree>
    <p:extLst>
      <p:ext uri="{BB962C8B-B14F-4D97-AF65-F5344CB8AC3E}">
        <p14:creationId xmlns:p14="http://schemas.microsoft.com/office/powerpoint/2010/main" val="1127793386"/>
      </p:ext>
    </p:extLst>
  </p:cSld>
  <p:clrMap bg1="lt1" tx1="dk1" bg2="lt2" tx2="dk2" accent1="accent1" accent2="accent2" accent3="accent3" accent4="accent4" accent5="accent5" accent6="accent6" hlink="hlink" folHlink="folHlink"/>
  <p:hf/>
  <p:notesStyle>
    <a:lvl1pPr marL="0" algn="l" defTabSz="914400" rtl="0" eaLnBrk="1" latinLnBrk="0" hangingPunct="1">
      <a:lnSpc>
        <a:spcPct val="120000"/>
      </a:lnSpc>
      <a:spcBef>
        <a:spcPts val="1200"/>
      </a:spcBef>
      <a:spcAft>
        <a:spcPts val="300"/>
      </a:spcAft>
      <a:defRPr sz="900" b="1" kern="1200">
        <a:solidFill>
          <a:schemeClr val="tx1">
            <a:lumMod val="65000"/>
            <a:lumOff val="35000"/>
          </a:schemeClr>
        </a:solidFill>
        <a:latin typeface="Segoe UI" pitchFamily="34" charset="0"/>
        <a:ea typeface="+mn-ea"/>
        <a:cs typeface="Segoe UI" pitchFamily="34" charset="0"/>
      </a:defRPr>
    </a:lvl1pPr>
    <a:lvl2pPr marL="0" indent="0" algn="l" defTabSz="914400" rtl="0" eaLnBrk="1" latinLnBrk="0" hangingPunct="1">
      <a:lnSpc>
        <a:spcPct val="120000"/>
      </a:lnSpc>
      <a:spcAft>
        <a:spcPts val="300"/>
      </a:spcAft>
      <a:buFont typeface="Arial" pitchFamily="34" charset="0"/>
      <a:buNone/>
      <a:defRPr sz="900" b="0" kern="1200">
        <a:solidFill>
          <a:schemeClr val="tx1">
            <a:lumMod val="65000"/>
            <a:lumOff val="35000"/>
          </a:schemeClr>
        </a:solidFill>
        <a:latin typeface="Segoe UI" pitchFamily="34" charset="0"/>
        <a:ea typeface="+mn-ea"/>
        <a:cs typeface="Segoe UI" pitchFamily="34" charset="0"/>
      </a:defRPr>
    </a:lvl2pPr>
    <a:lvl3pPr marL="173038" indent="-171450" algn="l" defTabSz="914400" rtl="0" eaLnBrk="1" latinLnBrk="0" hangingPunct="1">
      <a:lnSpc>
        <a:spcPct val="120000"/>
      </a:lnSpc>
      <a:spcAft>
        <a:spcPts val="300"/>
      </a:spcAft>
      <a:buClr>
        <a:schemeClr val="tx1">
          <a:lumMod val="50000"/>
          <a:lumOff val="50000"/>
        </a:schemeClr>
      </a:buClr>
      <a:buFont typeface="Wingdings" pitchFamily="2" charset="2"/>
      <a:buChar char="§"/>
      <a:defRPr sz="900" b="0" kern="1200">
        <a:solidFill>
          <a:schemeClr val="tx1">
            <a:lumMod val="65000"/>
            <a:lumOff val="35000"/>
          </a:schemeClr>
        </a:solidFill>
        <a:latin typeface="Segoe UI" pitchFamily="34" charset="0"/>
        <a:ea typeface="+mn-ea"/>
        <a:cs typeface="Segoe UI" pitchFamily="34" charset="0"/>
      </a:defRPr>
    </a:lvl3pPr>
    <a:lvl4pPr marL="1371600" algn="l" defTabSz="914400" rtl="0" eaLnBrk="1" latinLnBrk="0" hangingPunct="1">
      <a:lnSpc>
        <a:spcPct val="120000"/>
      </a:lnSpc>
      <a:spcAft>
        <a:spcPts val="600"/>
      </a:spcAft>
      <a:defRPr sz="900" b="0" kern="1200">
        <a:solidFill>
          <a:schemeClr val="tx1">
            <a:lumMod val="65000"/>
            <a:lumOff val="35000"/>
          </a:schemeClr>
        </a:solidFill>
        <a:latin typeface="+mn-lt"/>
        <a:ea typeface="+mn-ea"/>
        <a:cs typeface="+mn-cs"/>
      </a:defRPr>
    </a:lvl4pPr>
    <a:lvl5pPr marL="1828800" algn="l" defTabSz="914400" rtl="0" eaLnBrk="1" latinLnBrk="0" hangingPunct="1">
      <a:lnSpc>
        <a:spcPct val="120000"/>
      </a:lnSpc>
      <a:spcAft>
        <a:spcPts val="600"/>
      </a:spcAft>
      <a:defRPr sz="900" b="0" kern="1200">
        <a:solidFill>
          <a:schemeClr val="tx1">
            <a:lumMod val="65000"/>
            <a:lumOff val="35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Windows 7 | Presenter Mode</a:t>
            </a:r>
            <a:endParaRPr lang="en-US" dirty="0"/>
          </a:p>
        </p:txBody>
      </p:sp>
      <p:sp>
        <p:nvSpPr>
          <p:cNvPr id="5" name="Date Placeholder 4"/>
          <p:cNvSpPr>
            <a:spLocks noGrp="1"/>
          </p:cNvSpPr>
          <p:nvPr>
            <p:ph type="dt" idx="11"/>
          </p:nvPr>
        </p:nvSpPr>
        <p:spPr/>
        <p:txBody>
          <a:bodyPr/>
          <a:lstStyle/>
          <a:p>
            <a:fld id="{C5BBB5DE-F9B9-485E-B8CA-57DDC5ABA486}" type="datetime2">
              <a:rPr lang="en-US" smtClean="0"/>
              <a:pPr/>
              <a:t>Tuesday, March 16, 2010</a:t>
            </a:fld>
            <a:endParaRPr lang="en-US" dirty="0"/>
          </a:p>
        </p:txBody>
      </p:sp>
      <p:sp>
        <p:nvSpPr>
          <p:cNvPr id="6" name="Footer Placeholder 5"/>
          <p:cNvSpPr>
            <a:spLocks noGrp="1"/>
          </p:cNvSpPr>
          <p:nvPr>
            <p:ph type="ftr" sz="quarter" idx="12"/>
          </p:nvPr>
        </p:nvSpPr>
        <p:spPr/>
        <p:txBody>
          <a:bodyPr/>
          <a:lstStyle/>
          <a:p>
            <a:r>
              <a:rPr lang="en-US" dirty="0" smtClean="0"/>
              <a:t>Microsoft Confidential</a:t>
            </a:r>
            <a:endParaRPr lang="en-US" dirty="0"/>
          </a:p>
        </p:txBody>
      </p:sp>
      <p:sp>
        <p:nvSpPr>
          <p:cNvPr id="7" name="Slide Number Placeholder 6"/>
          <p:cNvSpPr>
            <a:spLocks noGrp="1"/>
          </p:cNvSpPr>
          <p:nvPr>
            <p:ph type="sldNum" sz="quarter" idx="13"/>
          </p:nvPr>
        </p:nvSpPr>
        <p:spPr/>
        <p:txBody>
          <a:bodyPr/>
          <a:lstStyle/>
          <a:p>
            <a:fld id="{26921066-999A-4F94-8750-23B55137A9B0}"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show list binding, then bind current </a:t>
            </a:r>
            <a:r>
              <a:rPr lang="en-US" baseline="0" dirty="0" err="1" smtClean="0"/>
              <a:t>ListBox</a:t>
            </a:r>
            <a:r>
              <a:rPr lang="en-US" baseline="0" dirty="0" smtClean="0"/>
              <a:t> selected item to a </a:t>
            </a:r>
            <a:r>
              <a:rPr lang="en-US" baseline="0" dirty="0" err="1" smtClean="0"/>
              <a:t>TextBox</a:t>
            </a:r>
            <a:r>
              <a:rPr lang="en-US" baseline="0" dirty="0" smtClean="0"/>
              <a:t>/Image</a:t>
            </a:r>
            <a:endParaRPr lang="en-US" dirty="0"/>
          </a:p>
        </p:txBody>
      </p:sp>
      <p:sp>
        <p:nvSpPr>
          <p:cNvPr id="4" name="Slide Number Placeholder 3"/>
          <p:cNvSpPr>
            <a:spLocks noGrp="1"/>
          </p:cNvSpPr>
          <p:nvPr>
            <p:ph type="sldNum" sz="quarter" idx="10"/>
          </p:nvPr>
        </p:nvSpPr>
        <p:spPr/>
        <p:txBody>
          <a:bodyPr/>
          <a:lstStyle/>
          <a:p>
            <a:fld id="{B7E97F0B-A733-4402-BA05-66E3F7390F9A}" type="slidenum">
              <a:rPr lang="en-US" smtClean="0"/>
              <a:pPr/>
              <a:t>25</a:t>
            </a:fld>
            <a:endParaRPr lang="en-US"/>
          </a:p>
        </p:txBody>
      </p:sp>
    </p:spTree>
    <p:extLst>
      <p:ext uri="{BB962C8B-B14F-4D97-AF65-F5344CB8AC3E}">
        <p14:creationId xmlns:p14="http://schemas.microsoft.com/office/powerpoint/2010/main" val="3743726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26</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28</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Windows 7 | Presenter Mode</a:t>
            </a:r>
            <a:endParaRPr lang="en-US"/>
          </a:p>
        </p:txBody>
      </p:sp>
      <p:sp>
        <p:nvSpPr>
          <p:cNvPr id="5" name="Date Placeholder 4"/>
          <p:cNvSpPr>
            <a:spLocks noGrp="1"/>
          </p:cNvSpPr>
          <p:nvPr>
            <p:ph type="dt" idx="11"/>
          </p:nvPr>
        </p:nvSpPr>
        <p:spPr/>
        <p:txBody>
          <a:bodyPr/>
          <a:lstStyle/>
          <a:p>
            <a:fld id="{C5BBB5DE-F9B9-485E-B8CA-57DDC5ABA486}" type="datetime2">
              <a:rPr lang="en-US" smtClean="0"/>
              <a:pPr/>
              <a:t>Tuesday, March 16, 2010</a:t>
            </a:fld>
            <a:endParaRPr lang="en-US"/>
          </a:p>
        </p:txBody>
      </p:sp>
      <p:sp>
        <p:nvSpPr>
          <p:cNvPr id="6" name="Footer Placeholder 5"/>
          <p:cNvSpPr>
            <a:spLocks noGrp="1"/>
          </p:cNvSpPr>
          <p:nvPr>
            <p:ph type="ftr" sz="quarter" idx="12"/>
          </p:nvPr>
        </p:nvSpPr>
        <p:spPr/>
        <p:txBody>
          <a:bodyPr/>
          <a:lstStyle/>
          <a:p>
            <a:r>
              <a:rPr lang="en-US" smtClean="0"/>
              <a:t>Microsoft Confidential</a:t>
            </a:r>
            <a:endParaRPr lang="en-US"/>
          </a:p>
        </p:txBody>
      </p:sp>
      <p:sp>
        <p:nvSpPr>
          <p:cNvPr id="7" name="Slide Number Placeholder 6"/>
          <p:cNvSpPr>
            <a:spLocks noGrp="1"/>
          </p:cNvSpPr>
          <p:nvPr>
            <p:ph type="sldNum" sz="quarter" idx="13"/>
          </p:nvPr>
        </p:nvSpPr>
        <p:spPr/>
        <p:txBody>
          <a:bodyPr/>
          <a:lstStyle/>
          <a:p>
            <a:fld id="{26921066-999A-4F94-8750-23B55137A9B0}" type="slidenum">
              <a:rPr lang="en-US" smtClean="0"/>
              <a:pPr/>
              <a:t>33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Fade to RUNTIME</a:t>
            </a:r>
            <a:endParaRPr lang="en-US" dirty="0"/>
          </a:p>
        </p:txBody>
      </p:sp>
      <p:sp>
        <p:nvSpPr>
          <p:cNvPr id="4" name="Header Placeholder 3"/>
          <p:cNvSpPr>
            <a:spLocks noGrp="1"/>
          </p:cNvSpPr>
          <p:nvPr>
            <p:ph type="hdr" sz="quarter" idx="10"/>
          </p:nvPr>
        </p:nvSpPr>
        <p:spPr/>
        <p:txBody>
          <a:bodyPr/>
          <a:lstStyle/>
          <a:p>
            <a:r>
              <a:rPr lang="en-US" smtClean="0"/>
              <a:t>Windows 7 | Presenter Mode</a:t>
            </a:r>
            <a:endParaRPr lang="en-US"/>
          </a:p>
        </p:txBody>
      </p:sp>
      <p:sp>
        <p:nvSpPr>
          <p:cNvPr id="5" name="Date Placeholder 4"/>
          <p:cNvSpPr>
            <a:spLocks noGrp="1"/>
          </p:cNvSpPr>
          <p:nvPr>
            <p:ph type="dt" idx="11"/>
          </p:nvPr>
        </p:nvSpPr>
        <p:spPr/>
        <p:txBody>
          <a:bodyPr/>
          <a:lstStyle/>
          <a:p>
            <a:fld id="{C5BBB5DE-F9B9-485E-B8CA-57DDC5ABA486}" type="datetime2">
              <a:rPr lang="en-US" smtClean="0"/>
              <a:pPr/>
              <a:t>Tuesday, March 16, 2010</a:t>
            </a:fld>
            <a:endParaRPr lang="en-US"/>
          </a:p>
        </p:txBody>
      </p:sp>
      <p:sp>
        <p:nvSpPr>
          <p:cNvPr id="6" name="Footer Placeholder 5"/>
          <p:cNvSpPr>
            <a:spLocks noGrp="1"/>
          </p:cNvSpPr>
          <p:nvPr>
            <p:ph type="ftr" sz="quarter" idx="12"/>
          </p:nvPr>
        </p:nvSpPr>
        <p:spPr/>
        <p:txBody>
          <a:bodyPr/>
          <a:lstStyle/>
          <a:p>
            <a:r>
              <a:rPr lang="en-US" smtClean="0"/>
              <a:t>Microsoft Confidential</a:t>
            </a:r>
            <a:endParaRPr lang="en-US"/>
          </a:p>
        </p:txBody>
      </p:sp>
      <p:sp>
        <p:nvSpPr>
          <p:cNvPr id="7" name="Slide Number Placeholder 6"/>
          <p:cNvSpPr>
            <a:spLocks noGrp="1"/>
          </p:cNvSpPr>
          <p:nvPr>
            <p:ph type="sldNum" sz="quarter" idx="13"/>
          </p:nvPr>
        </p:nvSpPr>
        <p:spPr/>
        <p:txBody>
          <a:bodyPr/>
          <a:lstStyle/>
          <a:p>
            <a:fld id="{26921066-999A-4F94-8750-23B55137A9B0}" type="slidenum">
              <a:rPr lang="en-US" smtClean="0"/>
              <a:pPr/>
              <a:t>6</a:t>
            </a:fld>
            <a:endParaRPr lang="en-US"/>
          </a:p>
        </p:txBody>
      </p:sp>
    </p:spTree>
    <p:extLst>
      <p:ext uri="{BB962C8B-B14F-4D97-AF65-F5344CB8AC3E}">
        <p14:creationId xmlns:p14="http://schemas.microsoft.com/office/powerpoint/2010/main" val="29237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8</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11</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14</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17</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19</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Apply a transform</a:t>
            </a:r>
            <a:r>
              <a:rPr lang="en-US" baseline="0" dirty="0" smtClean="0"/>
              <a:t> and then animate it</a:t>
            </a:r>
          </a:p>
          <a:p>
            <a:r>
              <a:rPr lang="en-US" baseline="0" dirty="0" smtClean="0"/>
              <a:t>Show XAML that Blend generates for you</a:t>
            </a:r>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22</a:t>
            </a:fld>
            <a:endParaRPr lang="en-US"/>
          </a:p>
        </p:txBody>
      </p:sp>
    </p:spTree>
    <p:extLst>
      <p:ext uri="{BB962C8B-B14F-4D97-AF65-F5344CB8AC3E}">
        <p14:creationId xmlns:p14="http://schemas.microsoft.com/office/powerpoint/2010/main" val="107370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AF33C2-A759-476C-8559-2BE5FF369A24}" type="slidenum">
              <a:rPr lang="en-US" smtClean="0"/>
              <a:pPr/>
              <a:t>24</a:t>
            </a:fld>
            <a:endParaRPr lang="en-US"/>
          </a:p>
        </p:txBody>
      </p:sp>
    </p:spTree>
    <p:extLst>
      <p:ext uri="{BB962C8B-B14F-4D97-AF65-F5344CB8AC3E}">
        <p14:creationId xmlns:p14="http://schemas.microsoft.com/office/powerpoint/2010/main" val="1073704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4485340"/>
            <a:ext cx="9144000" cy="612775"/>
          </a:xfrm>
        </p:spPr>
        <p:txBody>
          <a:bodyPr>
            <a:noAutofit/>
          </a:bodyPr>
          <a:lstStyle>
            <a:lvl1pPr algn="ctr">
              <a:defRPr lang="en-US" sz="3600" kern="1200" baseline="0" dirty="0">
                <a:solidFill>
                  <a:schemeClr val="tx1">
                    <a:lumMod val="85000"/>
                    <a:lumOff val="15000"/>
                  </a:schemeClr>
                </a:solidFill>
                <a:latin typeface="Segoe Light" pitchFamily="34" charset="0"/>
                <a:ea typeface="+mj-ea"/>
                <a:cs typeface="+mj-cs"/>
              </a:defRPr>
            </a:lvl1pPr>
          </a:lstStyle>
          <a:p>
            <a:r>
              <a:rPr lang="en-US" dirty="0" smtClean="0"/>
              <a:t>Add title here</a:t>
            </a:r>
            <a:endParaRPr lang="en-US" dirty="0"/>
          </a:p>
        </p:txBody>
      </p:sp>
      <p:sp>
        <p:nvSpPr>
          <p:cNvPr id="3" name="Subtitle 2"/>
          <p:cNvSpPr>
            <a:spLocks noGrp="1"/>
          </p:cNvSpPr>
          <p:nvPr>
            <p:ph type="subTitle" idx="1" hasCustomPrompt="1"/>
          </p:nvPr>
        </p:nvSpPr>
        <p:spPr>
          <a:xfrm>
            <a:off x="0" y="5140979"/>
            <a:ext cx="9144000" cy="484094"/>
          </a:xfrm>
        </p:spPr>
        <p:txBody>
          <a:bodyPr>
            <a:noAutofit/>
          </a:bodyPr>
          <a:lstStyle>
            <a:lvl1pPr marL="0" indent="0" algn="ctr" defTabSz="457200" rtl="0" eaLnBrk="1" latinLnBrk="0" hangingPunct="1">
              <a:spcBef>
                <a:spcPts val="0"/>
              </a:spcBef>
              <a:buFont typeface="Arial"/>
              <a:buNone/>
              <a:defRPr lang="en-US" sz="2400" kern="1200" baseline="0" dirty="0">
                <a:solidFill>
                  <a:schemeClr val="tx1">
                    <a:lumMod val="85000"/>
                    <a:lumOff val="15000"/>
                  </a:schemeClr>
                </a:solidFill>
                <a:latin typeface="Segoe Light" pitchFamily="34" charset="0"/>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 subtitle here</a:t>
            </a: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907" y="1395144"/>
            <a:ext cx="4697084" cy="822960"/>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10250" y="190500"/>
            <a:ext cx="2838450" cy="2838450"/>
          </a:xfrm>
          <a:prstGeom prst="rect">
            <a:avLst/>
          </a:prstGeom>
        </p:spPr>
      </p:pic>
      <p:pic>
        <p:nvPicPr>
          <p:cNvPr id="6"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9907" y="6348145"/>
            <a:ext cx="2057400" cy="36047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Two Column - Red">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a:buClr>
                <a:srgbClr val="C00000"/>
              </a:buClr>
              <a:defRPr sz="2400" baseline="0">
                <a:solidFill>
                  <a:schemeClr val="tx1">
                    <a:lumMod val="85000"/>
                    <a:lumOff val="15000"/>
                  </a:schemeClr>
                </a:solidFill>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rgbClr val="C00000"/>
              </a:buClr>
              <a:defRPr sz="2400" baseline="0">
                <a:solidFill>
                  <a:schemeClr val="tx1">
                    <a:lumMod val="85000"/>
                    <a:lumOff val="15000"/>
                  </a:schemeClr>
                </a:solidFill>
              </a:defRPr>
            </a:lvl1pPr>
            <a:lvl2pPr>
              <a:buClr>
                <a:srgbClr val="C00000"/>
              </a:buClr>
              <a:defRPr sz="2000" baseline="0">
                <a:solidFill>
                  <a:schemeClr val="tx1">
                    <a:lumMod val="85000"/>
                    <a:lumOff val="15000"/>
                  </a:schemeClr>
                </a:solidFill>
              </a:defRPr>
            </a:lvl2pPr>
            <a:lvl3pPr>
              <a:buClr>
                <a:srgbClr val="C00000"/>
              </a:buClr>
              <a:defRPr sz="1800" baseline="0">
                <a:solidFill>
                  <a:schemeClr val="tx1">
                    <a:lumMod val="85000"/>
                    <a:lumOff val="15000"/>
                  </a:schemeClr>
                </a:solidFill>
              </a:defRPr>
            </a:lvl3pPr>
            <a:lvl4pPr>
              <a:buClr>
                <a:srgbClr val="C00000"/>
              </a:buClr>
              <a:defRPr sz="1600" baseline="0">
                <a:solidFill>
                  <a:schemeClr val="tx1">
                    <a:lumMod val="85000"/>
                    <a:lumOff val="15000"/>
                  </a:schemeClr>
                </a:solidFill>
              </a:defRPr>
            </a:lvl4pPr>
            <a:lvl5pPr>
              <a:buClr>
                <a:srgbClr val="C00000"/>
              </a:buClr>
              <a:defRPr sz="1600" baseline="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14"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spTree>
    <p:extLst>
      <p:ext uri="{BB962C8B-B14F-4D97-AF65-F5344CB8AC3E}">
        <p14:creationId xmlns:p14="http://schemas.microsoft.com/office/powerpoint/2010/main" val="8993978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Two Column - Gree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a:buClr>
                <a:schemeClr val="accent3">
                  <a:lumMod val="75000"/>
                </a:schemeClr>
              </a:buClr>
              <a:defRPr sz="2400" baseline="0">
                <a:solidFill>
                  <a:schemeClr val="tx1">
                    <a:lumMod val="85000"/>
                    <a:lumOff val="15000"/>
                  </a:schemeClr>
                </a:solidFill>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chemeClr val="accent3">
                  <a:lumMod val="75000"/>
                </a:schemeClr>
              </a:buClr>
              <a:defRPr sz="2400" baseline="0">
                <a:solidFill>
                  <a:schemeClr val="tx1">
                    <a:lumMod val="85000"/>
                    <a:lumOff val="15000"/>
                  </a:schemeClr>
                </a:solidFill>
              </a:defRPr>
            </a:lvl1pPr>
            <a:lvl2pPr>
              <a:buClr>
                <a:schemeClr val="accent3">
                  <a:lumMod val="75000"/>
                </a:schemeClr>
              </a:buClr>
              <a:defRPr sz="2000" baseline="0">
                <a:solidFill>
                  <a:schemeClr val="tx1">
                    <a:lumMod val="85000"/>
                    <a:lumOff val="15000"/>
                  </a:schemeClr>
                </a:solidFill>
              </a:defRPr>
            </a:lvl2pPr>
            <a:lvl3pPr>
              <a:buClr>
                <a:schemeClr val="accent3">
                  <a:lumMod val="75000"/>
                </a:schemeClr>
              </a:buClr>
              <a:defRPr sz="1800" baseline="0">
                <a:solidFill>
                  <a:schemeClr val="tx1">
                    <a:lumMod val="85000"/>
                    <a:lumOff val="15000"/>
                  </a:schemeClr>
                </a:solidFill>
              </a:defRPr>
            </a:lvl3pPr>
            <a:lvl4pPr>
              <a:buClr>
                <a:schemeClr val="accent3">
                  <a:lumMod val="75000"/>
                </a:schemeClr>
              </a:buClr>
              <a:defRPr sz="1600" baseline="0">
                <a:solidFill>
                  <a:schemeClr val="tx1">
                    <a:lumMod val="85000"/>
                    <a:lumOff val="15000"/>
                  </a:schemeClr>
                </a:solidFill>
              </a:defRPr>
            </a:lvl4pPr>
            <a:lvl5pPr>
              <a:buClr>
                <a:schemeClr val="accent3">
                  <a:lumMod val="75000"/>
                </a:schemeClr>
              </a:buClr>
              <a:defRPr sz="1600" baseline="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14"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spTree>
    <p:extLst>
      <p:ext uri="{BB962C8B-B14F-4D97-AF65-F5344CB8AC3E}">
        <p14:creationId xmlns:p14="http://schemas.microsoft.com/office/powerpoint/2010/main" val="398300868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Two Column - Yellow">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a:buClr>
                <a:srgbClr val="FFC000"/>
              </a:buClr>
              <a:defRPr sz="2400" baseline="0">
                <a:solidFill>
                  <a:schemeClr val="tx1">
                    <a:lumMod val="85000"/>
                    <a:lumOff val="15000"/>
                  </a:schemeClr>
                </a:solidFill>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rgbClr val="FFC000"/>
              </a:buClr>
              <a:defRPr sz="2400" baseline="0">
                <a:solidFill>
                  <a:schemeClr val="tx1">
                    <a:lumMod val="85000"/>
                    <a:lumOff val="15000"/>
                  </a:schemeClr>
                </a:solidFill>
              </a:defRPr>
            </a:lvl1pPr>
            <a:lvl2pPr>
              <a:buClr>
                <a:srgbClr val="FFC000"/>
              </a:buClr>
              <a:defRPr sz="2000" baseline="0">
                <a:solidFill>
                  <a:schemeClr val="tx1">
                    <a:lumMod val="85000"/>
                    <a:lumOff val="15000"/>
                  </a:schemeClr>
                </a:solidFill>
              </a:defRPr>
            </a:lvl2pPr>
            <a:lvl3pPr>
              <a:buClr>
                <a:srgbClr val="FFC000"/>
              </a:buClr>
              <a:defRPr sz="1800" baseline="0">
                <a:solidFill>
                  <a:schemeClr val="tx1">
                    <a:lumMod val="85000"/>
                    <a:lumOff val="15000"/>
                  </a:schemeClr>
                </a:solidFill>
              </a:defRPr>
            </a:lvl3pPr>
            <a:lvl4pPr>
              <a:buClr>
                <a:srgbClr val="FFC000"/>
              </a:buClr>
              <a:defRPr sz="1600" baseline="0">
                <a:solidFill>
                  <a:schemeClr val="tx1">
                    <a:lumMod val="85000"/>
                    <a:lumOff val="15000"/>
                  </a:schemeClr>
                </a:solidFill>
              </a:defRPr>
            </a:lvl4pPr>
            <a:lvl5pPr>
              <a:buClr>
                <a:srgbClr val="FFC000"/>
              </a:buClr>
              <a:defRPr sz="1600" baseline="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13"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spTree>
    <p:extLst>
      <p:ext uri="{BB962C8B-B14F-4D97-AF65-F5344CB8AC3E}">
        <p14:creationId xmlns:p14="http://schemas.microsoft.com/office/powerpoint/2010/main" val="2400036193"/>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Content - Two Column - No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lumMod val="85000"/>
                    <a:lumOff val="15000"/>
                  </a:schemeClr>
                </a:solidFill>
              </a:defRPr>
            </a:lvl1pPr>
          </a:lstStyle>
          <a:p>
            <a:r>
              <a:rPr lang="en-US" dirty="0" smtClean="0"/>
              <a:t>Content slide – two columns, no graphic </a:t>
            </a:r>
            <a:endParaRPr lang="en-US" dirty="0"/>
          </a:p>
        </p:txBody>
      </p:sp>
      <p:sp>
        <p:nvSpPr>
          <p:cNvPr id="3" name="Content Placeholder 2"/>
          <p:cNvSpPr>
            <a:spLocks noGrp="1"/>
          </p:cNvSpPr>
          <p:nvPr>
            <p:ph sz="half" idx="1" hasCustomPrompt="1"/>
          </p:nvPr>
        </p:nvSpPr>
        <p:spPr>
          <a:xfrm>
            <a:off x="4610100" y="1143001"/>
            <a:ext cx="4133850" cy="5067299"/>
          </a:xfrm>
        </p:spPr>
        <p:txBody>
          <a:bodyPr/>
          <a:lstStyle>
            <a:lvl1pPr>
              <a:buClr>
                <a:srgbClr val="0070C0"/>
              </a:buClr>
              <a:defRPr sz="2400" baseline="0">
                <a:solidFill>
                  <a:schemeClr val="tx1">
                    <a:lumMod val="85000"/>
                    <a:lumOff val="15000"/>
                  </a:schemeClr>
                </a:solidFill>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138619"/>
            <a:ext cx="4069080" cy="5038344"/>
          </a:xfrm>
        </p:spPr>
        <p:txBody>
          <a:bodyPr/>
          <a:lstStyle>
            <a:lvl1pPr>
              <a:buClr>
                <a:srgbClr val="0070C0"/>
              </a:buClr>
              <a:defRPr sz="2400" baseline="0">
                <a:solidFill>
                  <a:schemeClr val="tx1">
                    <a:lumMod val="85000"/>
                    <a:lumOff val="15000"/>
                  </a:schemeClr>
                </a:solidFill>
              </a:defRPr>
            </a:lvl1pPr>
            <a:lvl2pPr>
              <a:buClr>
                <a:srgbClr val="0070C0"/>
              </a:buClr>
              <a:defRPr sz="2000" baseline="0">
                <a:solidFill>
                  <a:schemeClr val="tx1">
                    <a:lumMod val="85000"/>
                    <a:lumOff val="15000"/>
                  </a:schemeClr>
                </a:solidFill>
              </a:defRPr>
            </a:lvl2pPr>
            <a:lvl3pPr>
              <a:buClr>
                <a:srgbClr val="0070C0"/>
              </a:buClr>
              <a:defRPr sz="1800" baseline="0">
                <a:solidFill>
                  <a:schemeClr val="tx1">
                    <a:lumMod val="85000"/>
                    <a:lumOff val="15000"/>
                  </a:schemeClr>
                </a:solidFill>
              </a:defRPr>
            </a:lvl3pPr>
            <a:lvl4pPr>
              <a:buClr>
                <a:srgbClr val="0070C0"/>
              </a:buClr>
              <a:defRPr sz="1600" baseline="0">
                <a:solidFill>
                  <a:schemeClr val="tx1">
                    <a:lumMod val="85000"/>
                    <a:lumOff val="15000"/>
                  </a:schemeClr>
                </a:solidFill>
              </a:defRPr>
            </a:lvl4pPr>
            <a:lvl5pPr>
              <a:buClr>
                <a:srgbClr val="0070C0"/>
              </a:buClr>
              <a:defRPr sz="1600" baseline="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1682759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Header">
    <p:spTree>
      <p:nvGrpSpPr>
        <p:cNvPr id="1" name=""/>
        <p:cNvGrpSpPr/>
        <p:nvPr/>
      </p:nvGrpSpPr>
      <p:grpSpPr>
        <a:xfrm>
          <a:off x="0" y="0"/>
          <a:ext cx="0" cy="0"/>
          <a:chOff x="0" y="0"/>
          <a:chExt cx="0" cy="0"/>
        </a:xfrm>
      </p:grpSpPr>
      <p:cxnSp>
        <p:nvCxnSpPr>
          <p:cNvPr id="18" name="Straight Connector 17"/>
          <p:cNvCxnSpPr/>
          <p:nvPr userDrawn="1"/>
        </p:nvCxnSpPr>
        <p:spPr>
          <a:xfrm>
            <a:off x="0" y="4767942"/>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5750" y="304800"/>
            <a:ext cx="1276350" cy="1276350"/>
          </a:xfrm>
          <a:prstGeom prst="rect">
            <a:avLst/>
          </a:prstGeom>
        </p:spPr>
      </p:pic>
      <p:sp>
        <p:nvSpPr>
          <p:cNvPr id="14" name="Title 1"/>
          <p:cNvSpPr txBox="1">
            <a:spLocks/>
          </p:cNvSpPr>
          <p:nvPr userDrawn="1"/>
        </p:nvSpPr>
        <p:spPr>
          <a:xfrm>
            <a:off x="1809750" y="758952"/>
            <a:ext cx="6819900" cy="9144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baseline="0">
                <a:solidFill>
                  <a:schemeClr val="tx1">
                    <a:lumMod val="85000"/>
                    <a:lumOff val="15000"/>
                  </a:schemeClr>
                </a:solidFill>
                <a:latin typeface="Segoe UI" pitchFamily="34" charset="0"/>
                <a:ea typeface="+mj-ea"/>
                <a:cs typeface="+mj-cs"/>
              </a:defRPr>
            </a:lvl1pPr>
          </a:lstStyle>
          <a:p>
            <a:r>
              <a:rPr lang="en-US" dirty="0" smtClean="0">
                <a:latin typeface="Segoe Light" pitchFamily="34" charset="0"/>
              </a:rPr>
              <a:t>Demo</a:t>
            </a:r>
            <a:br>
              <a:rPr lang="en-US" dirty="0" smtClean="0">
                <a:latin typeface="Segoe Light" pitchFamily="34" charset="0"/>
              </a:rPr>
            </a:br>
            <a:endParaRPr lang="en-US" dirty="0">
              <a:latin typeface="Segoe Light" pitchFamily="34" charset="0"/>
            </a:endParaRPr>
          </a:p>
        </p:txBody>
      </p:sp>
      <p:sp>
        <p:nvSpPr>
          <p:cNvPr id="22" name="Picture Placeholder 8"/>
          <p:cNvSpPr>
            <a:spLocks noGrp="1"/>
          </p:cNvSpPr>
          <p:nvPr>
            <p:ph type="pic" sz="quarter" idx="12"/>
          </p:nvPr>
        </p:nvSpPr>
        <p:spPr>
          <a:xfrm>
            <a:off x="0" y="2278994"/>
            <a:ext cx="9144000" cy="2744268"/>
          </a:xfrm>
        </p:spPr>
        <p:txBody>
          <a:bodyPr anchor="ctr"/>
          <a:lstStyle>
            <a:lvl1pPr algn="ctr">
              <a:defRPr/>
            </a:lvl1pPr>
          </a:lstStyle>
          <a:p>
            <a:endParaRPr lang="en-US" dirty="0"/>
          </a:p>
        </p:txBody>
      </p:sp>
      <p:sp>
        <p:nvSpPr>
          <p:cNvPr id="23" name="Title 1"/>
          <p:cNvSpPr>
            <a:spLocks noGrp="1"/>
          </p:cNvSpPr>
          <p:nvPr>
            <p:ph type="ctrTitle" hasCustomPrompt="1"/>
          </p:nvPr>
        </p:nvSpPr>
        <p:spPr>
          <a:xfrm>
            <a:off x="2895600" y="5043050"/>
            <a:ext cx="3361592" cy="838200"/>
          </a:xfrm>
        </p:spPr>
        <p:txBody>
          <a:bodyPr vert="horz" wrap="square" lIns="91440" tIns="45720" rIns="91440" bIns="45720" rtlCol="0" anchor="ctr">
            <a:noAutofit/>
          </a:bodyPr>
          <a:lstStyle>
            <a:lvl1pPr marL="0" algn="ctr" defTabSz="457200" rtl="0" eaLnBrk="1" latinLnBrk="0" hangingPunct="1">
              <a:lnSpc>
                <a:spcPct val="90000"/>
              </a:lnSpc>
              <a:spcBef>
                <a:spcPct val="0"/>
              </a:spcBef>
              <a:buNone/>
              <a:defRPr lang="en-US" sz="2400" b="0" kern="1200" cap="none" spc="0" baseline="0" dirty="0">
                <a:ln w="3175">
                  <a:noFill/>
                </a:ln>
                <a:solidFill>
                  <a:schemeClr val="tx1">
                    <a:lumMod val="85000"/>
                    <a:lumOff val="15000"/>
                  </a:schemeClr>
                </a:solidFill>
                <a:effectLst/>
                <a:latin typeface="Segoe Light" pitchFamily="34" charset="0"/>
                <a:ea typeface="+mj-ea"/>
                <a:cs typeface="+mj-cs"/>
              </a:defRPr>
            </a:lvl1pPr>
          </a:lstStyle>
          <a:p>
            <a:r>
              <a:rPr lang="en-US" dirty="0" smtClean="0"/>
              <a:t>Add Demo Title</a:t>
            </a:r>
            <a:endParaRPr lang="en-US" dirty="0"/>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End Slide">
    <p:spTree>
      <p:nvGrpSpPr>
        <p:cNvPr id="1" name=""/>
        <p:cNvGrpSpPr/>
        <p:nvPr/>
      </p:nvGrpSpPr>
      <p:grpSpPr>
        <a:xfrm>
          <a:off x="0" y="0"/>
          <a:ext cx="0" cy="0"/>
          <a:chOff x="0" y="0"/>
          <a:chExt cx="0" cy="0"/>
        </a:xfrm>
      </p:grpSpPr>
      <p:sp>
        <p:nvSpPr>
          <p:cNvPr id="4" name="TextBox 3"/>
          <p:cNvSpPr txBox="1"/>
          <p:nvPr userDrawn="1"/>
        </p:nvSpPr>
        <p:spPr>
          <a:xfrm>
            <a:off x="336331" y="5775424"/>
            <a:ext cx="8460828" cy="523220"/>
          </a:xfrm>
          <a:prstGeom prst="rect">
            <a:avLst/>
          </a:prstGeom>
          <a:noFill/>
        </p:spPr>
        <p:txBody>
          <a:bodyPr wrap="square" rtlCol="0">
            <a:spAutoFit/>
          </a:bodyPr>
          <a:lstStyle/>
          <a:p>
            <a:pPr algn="ctr" defTabSz="914099" eaLnBrk="0" hangingPunct="0"/>
            <a:r>
              <a:rPr lang="en-US" sz="700" dirty="0" smtClean="0">
                <a:gradFill>
                  <a:gsLst>
                    <a:gs pos="0">
                      <a:schemeClr val="tx1"/>
                    </a:gs>
                    <a:gs pos="100000">
                      <a:schemeClr val="tx1"/>
                    </a:gs>
                  </a:gsLst>
                  <a:lin ang="5400000" scaled="0"/>
                </a:gradFill>
                <a:latin typeface="+mj-lt"/>
                <a:cs typeface="Arial" charset="0"/>
              </a:rPr>
              <a:t>© 2010 Microsoft Corporation. All rights reserved. Microsoft, Windows, and other product names are or may be registered trademarks and/or trademarks in the U.S. and/or other countries.</a:t>
            </a:r>
          </a:p>
          <a:p>
            <a:pPr algn="ctr" defTabSz="914099" eaLnBrk="0" hangingPunct="0"/>
            <a:r>
              <a:rPr lang="en-US" sz="700" dirty="0" smtClean="0">
                <a:gradFill>
                  <a:gsLst>
                    <a:gs pos="0">
                      <a:schemeClr val="tx1"/>
                    </a:gs>
                    <a:gs pos="100000">
                      <a:schemeClr val="tx1"/>
                    </a:gs>
                  </a:gsLst>
                  <a:lin ang="5400000" scaled="0"/>
                </a:gradFill>
                <a:latin typeface="+mj-lt"/>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smtClean="0">
                <a:gradFill>
                  <a:gsLst>
                    <a:gs pos="0">
                      <a:schemeClr val="tx1"/>
                    </a:gs>
                    <a:gs pos="100000">
                      <a:schemeClr val="tx1"/>
                    </a:gs>
                  </a:gsLst>
                  <a:lin ang="5400000" scaled="0"/>
                </a:gradFill>
                <a:latin typeface="+mj-lt"/>
                <a:cs typeface="Arial" charset="0"/>
              </a:rPr>
            </a:br>
            <a:r>
              <a:rPr lang="en-US" sz="700" dirty="0" smtClean="0">
                <a:gradFill>
                  <a:gsLst>
                    <a:gs pos="0">
                      <a:schemeClr val="tx1"/>
                    </a:gs>
                    <a:gs pos="100000">
                      <a:schemeClr val="tx1"/>
                    </a:gs>
                  </a:gsLst>
                  <a:lin ang="5400000" scaled="0"/>
                </a:gradFill>
                <a:latin typeface="+mj-lt"/>
                <a:cs typeface="Arial" charset="0"/>
              </a:rPr>
              <a:t>MICROSOFT MAKES NO WARRANTIES, EXPRESS, IMPLIED OR STATUTORY, AS TO THE INFORMATION IN THIS PRESENTATION.</a:t>
            </a:r>
            <a:endParaRPr lang="en-US" sz="700" dirty="0">
              <a:gradFill>
                <a:gsLst>
                  <a:gs pos="0">
                    <a:schemeClr val="tx1"/>
                  </a:gs>
                  <a:gs pos="100000">
                    <a:schemeClr val="tx1"/>
                  </a:gs>
                </a:gsLst>
                <a:lin ang="5400000" scaled="0"/>
              </a:gradFill>
              <a:latin typeface="+mj-lt"/>
              <a:cs typeface="Arial"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09345" y="2919144"/>
            <a:ext cx="4114800" cy="72094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idden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buClr>
                <a:schemeClr val="bg1"/>
              </a:buClr>
              <a:defRPr>
                <a:gradFill>
                  <a:gsLst>
                    <a:gs pos="0">
                      <a:schemeClr val="bg1"/>
                    </a:gs>
                    <a:gs pos="100000">
                      <a:schemeClr val="bg1"/>
                    </a:gs>
                  </a:gsLst>
                  <a:lin ang="5400000" scaled="0"/>
                </a:gra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2437" y="1600200"/>
            <a:ext cx="8229600" cy="4525963"/>
          </a:xfrm>
        </p:spPr>
        <p:txBody>
          <a:bodyPr/>
          <a:lstStyle>
            <a:lvl1pPr>
              <a:buClr>
                <a:schemeClr val="bg1"/>
              </a:buClr>
              <a:defRPr>
                <a:gradFill>
                  <a:gsLst>
                    <a:gs pos="0">
                      <a:schemeClr val="bg1"/>
                    </a:gs>
                    <a:gs pos="100000">
                      <a:schemeClr val="bg1"/>
                    </a:gs>
                  </a:gsLst>
                  <a:lin ang="5400000" scaled="0"/>
                </a:gradFill>
              </a:defRPr>
            </a:lvl1pPr>
            <a:lvl2pPr>
              <a:buClr>
                <a:schemeClr val="bg1"/>
              </a:buClr>
              <a:defRPr>
                <a:gradFill>
                  <a:gsLst>
                    <a:gs pos="0">
                      <a:schemeClr val="bg1"/>
                    </a:gs>
                    <a:gs pos="100000">
                      <a:schemeClr val="bg1"/>
                    </a:gs>
                  </a:gsLst>
                  <a:lin ang="5400000" scaled="0"/>
                </a:gradFill>
              </a:defRPr>
            </a:lvl2pPr>
            <a:lvl3pPr>
              <a:buClr>
                <a:schemeClr val="bg1"/>
              </a:buClr>
              <a:defRPr>
                <a:gradFill>
                  <a:gsLst>
                    <a:gs pos="0">
                      <a:schemeClr val="bg1"/>
                    </a:gs>
                    <a:gs pos="100000">
                      <a:schemeClr val="bg1"/>
                    </a:gs>
                  </a:gsLst>
                  <a:lin ang="5400000" scaled="0"/>
                </a:gradFill>
              </a:defRPr>
            </a:lvl3pPr>
            <a:lvl4pPr>
              <a:buClr>
                <a:schemeClr val="bg1"/>
              </a:buClr>
              <a:defRPr>
                <a:gradFill>
                  <a:gsLst>
                    <a:gs pos="0">
                      <a:schemeClr val="bg1"/>
                    </a:gs>
                    <a:gs pos="100000">
                      <a:schemeClr val="bg1"/>
                    </a:gs>
                  </a:gsLst>
                  <a:lin ang="5400000" scaled="0"/>
                </a:gradFill>
              </a:defRPr>
            </a:lvl4pPr>
            <a:lvl5pPr>
              <a:buClr>
                <a:schemeClr val="bg1"/>
              </a:buClr>
              <a:defRPr>
                <a:gradFill>
                  <a:gsLst>
                    <a:gs pos="0">
                      <a:schemeClr val="bg1"/>
                    </a:gs>
                    <a:gs pos="100000">
                      <a:schemeClr val="bg1"/>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7086600" cy="1219200"/>
          </a:xfrm>
        </p:spPr>
        <p:txBody>
          <a:bodyPr rIns="274320"/>
          <a:lstStyle>
            <a:lvl1pPr algn="r">
              <a:defRPr>
                <a:solidFill>
                  <a:schemeClr val="bg2"/>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770498F8-6720-48F3-8813-C967A258C8EE}" type="datetimeFigureOut">
              <a:rPr lang="en-US" smtClean="0"/>
              <a:pPr/>
              <a:t>3/16/2010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A46B4FD-D2BA-4044-AC7D-A9FDADA12DCC}" type="slidenum">
              <a:rPr lang="en-US" smtClean="0"/>
              <a:pPr/>
              <a:t>‹#›</a:t>
            </a:fld>
            <a:endParaRPr lang="en-US"/>
          </a:p>
        </p:txBody>
      </p:sp>
    </p:spTree>
    <p:extLst>
      <p:ext uri="{BB962C8B-B14F-4D97-AF65-F5344CB8AC3E}">
        <p14:creationId xmlns:p14="http://schemas.microsoft.com/office/powerpoint/2010/main" val="301753986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bg2">
                    <a:lumMod val="25000"/>
                  </a:schemeClr>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C87D9-F329-4694-8348-334B6E3E024D}" type="datetimeFigureOut">
              <a:rPr lang="en-US" smtClean="0"/>
              <a:pPr/>
              <a:t>3/16/2010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E906478-99B0-4A25-BC44-E647138C65FD}" type="slidenum">
              <a:rPr lang="en-US" smtClean="0"/>
              <a:pPr/>
              <a:t>‹#›</a:t>
            </a:fld>
            <a:endParaRPr lang="en-US"/>
          </a:p>
        </p:txBody>
      </p:sp>
    </p:spTree>
    <p:extLst>
      <p:ext uri="{BB962C8B-B14F-4D97-AF65-F5344CB8AC3E}">
        <p14:creationId xmlns:p14="http://schemas.microsoft.com/office/powerpoint/2010/main" val="333856873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Only - Whit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Click to edit Master title style</a:t>
            </a:r>
            <a:endParaRPr lang="en-US" dirty="0"/>
          </a:p>
        </p:txBody>
      </p:sp>
      <p:sp>
        <p:nvSpPr>
          <p:cNvPr id="6" name="TextBox 5"/>
          <p:cNvSpPr txBox="1"/>
          <p:nvPr userDrawn="1"/>
        </p:nvSpPr>
        <p:spPr>
          <a:xfrm>
            <a:off x="200025" y="6502391"/>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sp>
        <p:nvSpPr>
          <p:cNvPr id="5" name="TextBox 4"/>
          <p:cNvSpPr txBox="1"/>
          <p:nvPr userDrawn="1"/>
        </p:nvSpPr>
        <p:spPr>
          <a:xfrm>
            <a:off x="3378708" y="6515100"/>
            <a:ext cx="2386584" cy="230832"/>
          </a:xfrm>
          <a:prstGeom prst="rect">
            <a:avLst/>
          </a:prstGeom>
          <a:noFill/>
        </p:spPr>
        <p:txBody>
          <a:bodyPr wrap="square" rtlCol="0">
            <a:spAutoFit/>
          </a:bodyPr>
          <a:lstStyle/>
          <a:p>
            <a:pPr algn="ctr"/>
            <a:r>
              <a:rPr lang="en-US" sz="900" dirty="0" smtClean="0">
                <a:gradFill>
                  <a:gsLst>
                    <a:gs pos="0">
                      <a:schemeClr val="tx1">
                        <a:lumMod val="85000"/>
                        <a:lumOff val="15000"/>
                      </a:schemeClr>
                    </a:gs>
                    <a:gs pos="100000">
                      <a:schemeClr val="tx1">
                        <a:lumMod val="85000"/>
                        <a:lumOff val="15000"/>
                      </a:schemeClr>
                    </a:gs>
                  </a:gsLst>
                  <a:lin ang="16200000" scaled="0"/>
                </a:gradFill>
              </a:rPr>
              <a:t>Microsoft</a:t>
            </a:r>
            <a:r>
              <a:rPr lang="en-US" sz="900" baseline="0" dirty="0" smtClean="0">
                <a:gradFill>
                  <a:gsLst>
                    <a:gs pos="0">
                      <a:schemeClr val="tx1">
                        <a:lumMod val="85000"/>
                        <a:lumOff val="15000"/>
                      </a:schemeClr>
                    </a:gs>
                    <a:gs pos="100000">
                      <a:schemeClr val="tx1">
                        <a:lumMod val="85000"/>
                        <a:lumOff val="15000"/>
                      </a:schemeClr>
                    </a:gs>
                  </a:gsLst>
                  <a:lin ang="16200000" scaled="0"/>
                </a:gradFill>
              </a:rPr>
              <a:t> Confidential</a:t>
            </a:r>
            <a:endParaRPr lang="en-US" sz="900" dirty="0">
              <a:gradFill>
                <a:gsLst>
                  <a:gs pos="0">
                    <a:schemeClr val="tx1">
                      <a:lumMod val="85000"/>
                      <a:lumOff val="15000"/>
                    </a:schemeClr>
                  </a:gs>
                  <a:gs pos="100000">
                    <a:schemeClr val="tx1">
                      <a:lumMod val="85000"/>
                      <a:lumOff val="15000"/>
                    </a:schemeClr>
                  </a:gs>
                </a:gsLst>
                <a:lin ang="16200000" scaled="0"/>
              </a:gradFill>
            </a:endParaRPr>
          </a:p>
        </p:txBody>
      </p:sp>
      <p:pic>
        <p:nvPicPr>
          <p:cNvPr id="8" name="Picture 7" descr="WP_horz_b.png"/>
          <p:cNvPicPr>
            <a:picLocks noChangeAspect="1"/>
          </p:cNvPicPr>
          <p:nvPr userDrawn="1"/>
        </p:nvPicPr>
        <p:blipFill>
          <a:blip r:embed="rId2" cstate="email"/>
          <a:stretch>
            <a:fillRect/>
          </a:stretch>
        </p:blipFill>
        <p:spPr>
          <a:xfrm>
            <a:off x="7174472" y="6515100"/>
            <a:ext cx="1542491" cy="230621"/>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w/ Graphic">
    <p:spTree>
      <p:nvGrpSpPr>
        <p:cNvPr id="1" name=""/>
        <p:cNvGrpSpPr/>
        <p:nvPr/>
      </p:nvGrpSpPr>
      <p:grpSpPr>
        <a:xfrm>
          <a:off x="0" y="0"/>
          <a:ext cx="0" cy="0"/>
          <a:chOff x="0" y="0"/>
          <a:chExt cx="0" cy="0"/>
        </a:xfrm>
      </p:grpSpPr>
      <p:sp>
        <p:nvSpPr>
          <p:cNvPr id="11" name="Subtitle 2"/>
          <p:cNvSpPr>
            <a:spLocks noGrp="1"/>
          </p:cNvSpPr>
          <p:nvPr>
            <p:ph type="subTitle" idx="1" hasCustomPrompt="1"/>
          </p:nvPr>
        </p:nvSpPr>
        <p:spPr>
          <a:xfrm>
            <a:off x="0" y="3312179"/>
            <a:ext cx="9144000" cy="484094"/>
          </a:xfrm>
        </p:spPr>
        <p:txBody>
          <a:bodyPr>
            <a:noAutofit/>
          </a:bodyPr>
          <a:lstStyle>
            <a:lvl1pPr marL="0" indent="0" algn="ctr" defTabSz="457200" rtl="0" eaLnBrk="1" latinLnBrk="0" hangingPunct="1">
              <a:spcBef>
                <a:spcPts val="0"/>
              </a:spcBef>
              <a:buFont typeface="Arial"/>
              <a:buNone/>
              <a:defRPr lang="en-US" sz="3200" kern="1200" baseline="0" dirty="0">
                <a:solidFill>
                  <a:schemeClr val="tx1">
                    <a:lumMod val="85000"/>
                    <a:lumOff val="15000"/>
                  </a:schemeClr>
                </a:solidFill>
                <a:latin typeface="Segoe Light" pitchFamily="34" charset="0"/>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 Section Title Here</a:t>
            </a:r>
            <a:endParaRPr lang="en-US"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5750" y="304800"/>
            <a:ext cx="1276350" cy="127635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Only - Gra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latin typeface="Segoe Light" pitchFamily="34" charset="0"/>
              </a:defRPr>
            </a:lvl1pPr>
          </a:lstStyle>
          <a:p>
            <a:r>
              <a:rPr lang="en-US" dirty="0" smtClean="0"/>
              <a:t>Content slide</a:t>
            </a:r>
            <a:endParaRPr lang="en-US" dirty="0"/>
          </a:p>
        </p:txBody>
      </p:sp>
      <p:pic>
        <p:nvPicPr>
          <p:cNvPr id="4" name="Picture 3"/>
          <p:cNvPicPr>
            <a:picLocks noChangeAspect="1"/>
          </p:cNvPicPr>
          <p:nvPr userDrawn="1"/>
        </p:nvPicPr>
        <p:blipFill>
          <a:blip r:embed="rId2" cstate="print">
            <a:grayscl/>
            <a:lum bright="80000" contrast="-89000"/>
            <a:extLst>
              <a:ext uri="{28A0092B-C50C-407E-A947-70E740481C1C}">
                <a14:useLocalDpi xmlns:a14="http://schemas.microsoft.com/office/drawing/2010/main" val="0"/>
              </a:ext>
            </a:extLst>
          </a:blip>
          <a:stretch>
            <a:fillRect/>
          </a:stretch>
        </p:blipFill>
        <p:spPr>
          <a:xfrm>
            <a:off x="200025" y="171450"/>
            <a:ext cx="1504950" cy="1504950"/>
          </a:xfrm>
          <a:prstGeom prst="rect">
            <a:avLst/>
          </a:prstGeom>
        </p:spPr>
      </p:pic>
    </p:spTree>
    <p:extLst>
      <p:ext uri="{BB962C8B-B14F-4D97-AF65-F5344CB8AC3E}">
        <p14:creationId xmlns:p14="http://schemas.microsoft.com/office/powerpoint/2010/main" val="280823788"/>
      </p:ext>
    </p:extLst>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4485340"/>
            <a:ext cx="9144000" cy="612775"/>
          </a:xfrm>
        </p:spPr>
        <p:txBody>
          <a:bodyPr>
            <a:noAutofit/>
          </a:bodyPr>
          <a:lstStyle>
            <a:lvl1pPr algn="ctr">
              <a:defRPr lang="en-US" sz="3600" kern="1200" baseline="0" dirty="0">
                <a:solidFill>
                  <a:schemeClr val="tx1">
                    <a:lumMod val="85000"/>
                    <a:lumOff val="15000"/>
                  </a:schemeClr>
                </a:solidFill>
                <a:latin typeface="Segoe UI" pitchFamily="34" charset="0"/>
                <a:ea typeface="+mj-ea"/>
                <a:cs typeface="+mj-cs"/>
              </a:defRPr>
            </a:lvl1pPr>
          </a:lstStyle>
          <a:p>
            <a:r>
              <a:rPr lang="en-US" dirty="0" smtClean="0"/>
              <a:t>Add title here</a:t>
            </a:r>
            <a:endParaRPr lang="en-US" dirty="0"/>
          </a:p>
        </p:txBody>
      </p:sp>
      <p:sp>
        <p:nvSpPr>
          <p:cNvPr id="3" name="Subtitle 2"/>
          <p:cNvSpPr>
            <a:spLocks noGrp="1"/>
          </p:cNvSpPr>
          <p:nvPr>
            <p:ph type="subTitle" idx="1" hasCustomPrompt="1"/>
          </p:nvPr>
        </p:nvSpPr>
        <p:spPr>
          <a:xfrm>
            <a:off x="0" y="5140979"/>
            <a:ext cx="9144000" cy="484094"/>
          </a:xfrm>
        </p:spPr>
        <p:txBody>
          <a:bodyPr>
            <a:noAutofit/>
          </a:bodyPr>
          <a:lstStyle>
            <a:lvl1pPr marL="0" indent="0" algn="ctr" defTabSz="457200" rtl="0" eaLnBrk="1" latinLnBrk="0" hangingPunct="1">
              <a:spcBef>
                <a:spcPts val="0"/>
              </a:spcBef>
              <a:buFont typeface="Arial"/>
              <a:buNone/>
              <a:defRPr lang="en-US" sz="2400" kern="1200" baseline="0" dirty="0">
                <a:solidFill>
                  <a:schemeClr val="tx1">
                    <a:lumMod val="85000"/>
                    <a:lumOff val="15000"/>
                  </a:schemeClr>
                </a:solidFill>
                <a:latin typeface="Segoe UI" pitchFamily="34" charset="0"/>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 subtitle here</a:t>
            </a: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907" y="1395144"/>
            <a:ext cx="4697084" cy="822960"/>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10250" y="190500"/>
            <a:ext cx="2838450" cy="2838450"/>
          </a:xfrm>
          <a:prstGeom prst="rect">
            <a:avLst/>
          </a:prstGeom>
        </p:spPr>
      </p:pic>
      <p:pic>
        <p:nvPicPr>
          <p:cNvPr id="6"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2042536"/>
      </p:ext>
    </p:extLst>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Divider w/ Graphic">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9907" y="6348145"/>
            <a:ext cx="2057400" cy="360470"/>
          </a:xfrm>
          <a:prstGeom prst="rect">
            <a:avLst/>
          </a:prstGeom>
        </p:spPr>
      </p:pic>
      <p:sp>
        <p:nvSpPr>
          <p:cNvPr id="11" name="Subtitle 2"/>
          <p:cNvSpPr>
            <a:spLocks noGrp="1"/>
          </p:cNvSpPr>
          <p:nvPr>
            <p:ph type="subTitle" idx="1" hasCustomPrompt="1"/>
          </p:nvPr>
        </p:nvSpPr>
        <p:spPr>
          <a:xfrm>
            <a:off x="0" y="3312179"/>
            <a:ext cx="9144000" cy="484094"/>
          </a:xfrm>
        </p:spPr>
        <p:txBody>
          <a:bodyPr>
            <a:noAutofit/>
          </a:bodyPr>
          <a:lstStyle>
            <a:lvl1pPr marL="0" indent="0" algn="ctr" defTabSz="457200" rtl="0" eaLnBrk="1" latinLnBrk="0" hangingPunct="1">
              <a:spcBef>
                <a:spcPts val="0"/>
              </a:spcBef>
              <a:buFont typeface="Arial"/>
              <a:buNone/>
              <a:defRPr lang="en-US" sz="3200" kern="1200" baseline="0" dirty="0">
                <a:solidFill>
                  <a:schemeClr val="tx1">
                    <a:lumMod val="85000"/>
                    <a:lumOff val="15000"/>
                  </a:schemeClr>
                </a:solidFill>
                <a:latin typeface="Segoe UI" pitchFamily="34" charset="0"/>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 Section Title Here</a:t>
            </a:r>
            <a:endParaRPr lang="en-US" dirty="0"/>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5750" y="304800"/>
            <a:ext cx="1276350" cy="1276350"/>
          </a:xfrm>
          <a:prstGeom prst="rect">
            <a:avLst/>
          </a:prstGeom>
        </p:spPr>
      </p:pic>
      <p:pic>
        <p:nvPicPr>
          <p:cNvPr id="1026"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739658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Divider No Graphic">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9907" y="6348145"/>
            <a:ext cx="2057400" cy="360470"/>
          </a:xfrm>
          <a:prstGeom prst="rect">
            <a:avLst/>
          </a:prstGeom>
        </p:spPr>
      </p:pic>
      <p:sp>
        <p:nvSpPr>
          <p:cNvPr id="9" name="Subtitle 2"/>
          <p:cNvSpPr>
            <a:spLocks noGrp="1"/>
          </p:cNvSpPr>
          <p:nvPr>
            <p:ph type="subTitle" idx="1" hasCustomPrompt="1"/>
          </p:nvPr>
        </p:nvSpPr>
        <p:spPr>
          <a:xfrm>
            <a:off x="0" y="3312179"/>
            <a:ext cx="9144000" cy="484094"/>
          </a:xfrm>
        </p:spPr>
        <p:txBody>
          <a:bodyPr>
            <a:noAutofit/>
          </a:bodyPr>
          <a:lstStyle>
            <a:lvl1pPr marL="0" indent="0" algn="ctr" defTabSz="457200" rtl="0" eaLnBrk="1" latinLnBrk="0" hangingPunct="1">
              <a:spcBef>
                <a:spcPts val="0"/>
              </a:spcBef>
              <a:buFont typeface="Arial"/>
              <a:buNone/>
              <a:defRPr lang="en-US" sz="3200" kern="1200" baseline="0" dirty="0">
                <a:solidFill>
                  <a:schemeClr val="tx1">
                    <a:lumMod val="85000"/>
                    <a:lumOff val="15000"/>
                  </a:schemeClr>
                </a:solidFill>
                <a:latin typeface="Segoe UI" pitchFamily="34" charset="0"/>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 Section Title Here</a:t>
            </a:r>
            <a:endParaRPr lang="en-US" dirty="0"/>
          </a:p>
        </p:txBody>
      </p:sp>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692447"/>
      </p:ext>
    </p:extLst>
  </p:cSld>
  <p:clrMapOvr>
    <a:masterClrMapping/>
  </p:clrMapOv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Content - All Text - Bl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0070C0"/>
              </a:buClr>
              <a:buFont typeface="Wingdings" pitchFamily="2" charset="2"/>
              <a:buChar char="§"/>
              <a:defRPr>
                <a:latin typeface="Segoe UI" pitchFamily="34" charset="0"/>
                <a:ea typeface="Segoe UI" pitchFamily="34" charset="0"/>
                <a:cs typeface="Segoe UI" pitchFamily="34" charset="0"/>
              </a:defRPr>
            </a:lvl1pPr>
            <a:lvl2pPr marL="625475" indent="-342900">
              <a:buClr>
                <a:srgbClr val="0070C0"/>
              </a:buClr>
              <a:buFont typeface="Wingdings" pitchFamily="2" charset="2"/>
              <a:buChar char="§"/>
              <a:defRPr>
                <a:latin typeface="Segoe UI" pitchFamily="34" charset="0"/>
                <a:ea typeface="Segoe UI" pitchFamily="34" charset="0"/>
                <a:cs typeface="Segoe UI" pitchFamily="34" charset="0"/>
              </a:defRPr>
            </a:lvl2pPr>
            <a:lvl3pPr marL="863600" indent="-285750">
              <a:buClr>
                <a:srgbClr val="0070C0"/>
              </a:buClr>
              <a:buFont typeface="Wingdings" pitchFamily="2" charset="2"/>
              <a:buChar char="§"/>
              <a:defRPr>
                <a:latin typeface="Segoe UI" pitchFamily="34" charset="0"/>
                <a:ea typeface="Segoe UI" pitchFamily="34" charset="0"/>
                <a:cs typeface="Segoe UI" pitchFamily="34" charset="0"/>
              </a:defRPr>
            </a:lvl3pPr>
            <a:lvl4pPr marL="1146175" indent="-285750">
              <a:buClr>
                <a:srgbClr val="0070C0"/>
              </a:buClr>
              <a:buFont typeface="Wingdings" pitchFamily="2" charset="2"/>
              <a:buChar char="§"/>
              <a:defRPr>
                <a:latin typeface="Segoe UI" pitchFamily="34" charset="0"/>
                <a:ea typeface="Segoe UI" pitchFamily="34" charset="0"/>
                <a:cs typeface="Segoe UI" pitchFamily="34" charset="0"/>
              </a:defRPr>
            </a:lvl4pPr>
            <a:lvl5pPr marL="1374775" indent="-285750">
              <a:buClr>
                <a:srgbClr val="0070C0"/>
              </a:buClr>
              <a:buFont typeface="Wingdings" pitchFamily="2" charset="2"/>
              <a:buChar char="§"/>
              <a:defRPr>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0025" y="171450"/>
            <a:ext cx="1504950" cy="1504950"/>
          </a:xfrm>
          <a:prstGeom prst="rect">
            <a:avLst/>
          </a:prstGeom>
        </p:spPr>
      </p:pic>
      <p:pic>
        <p:nvPicPr>
          <p:cNvPr id="9"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5766761"/>
      </p:ext>
    </p:extLst>
  </p:cSld>
  <p:clrMapOvr>
    <a:masterClrMapping/>
  </p:clrMapOv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Content - All Text - Red">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C00000"/>
              </a:buClr>
              <a:buFont typeface="Wingdings" pitchFamily="2" charset="2"/>
              <a:buChar char="§"/>
              <a:defRPr>
                <a:latin typeface="Segoe UI" pitchFamily="34" charset="0"/>
                <a:ea typeface="Segoe UI" pitchFamily="34" charset="0"/>
                <a:cs typeface="Segoe UI" pitchFamily="34" charset="0"/>
              </a:defRPr>
            </a:lvl1pPr>
            <a:lvl2pPr marL="625475" indent="-342900">
              <a:buClr>
                <a:srgbClr val="C00000"/>
              </a:buClr>
              <a:buFont typeface="Wingdings" pitchFamily="2" charset="2"/>
              <a:buChar char="§"/>
              <a:defRPr>
                <a:latin typeface="Segoe UI" pitchFamily="34" charset="0"/>
                <a:ea typeface="Segoe UI" pitchFamily="34" charset="0"/>
                <a:cs typeface="Segoe UI" pitchFamily="34" charset="0"/>
              </a:defRPr>
            </a:lvl2pPr>
            <a:lvl3pPr marL="863600" indent="-285750">
              <a:buClr>
                <a:srgbClr val="C00000"/>
              </a:buClr>
              <a:buFont typeface="Wingdings" pitchFamily="2" charset="2"/>
              <a:buChar char="§"/>
              <a:defRPr>
                <a:latin typeface="Segoe UI" pitchFamily="34" charset="0"/>
                <a:ea typeface="Segoe UI" pitchFamily="34" charset="0"/>
                <a:cs typeface="Segoe UI" pitchFamily="34" charset="0"/>
              </a:defRPr>
            </a:lvl3pPr>
            <a:lvl4pPr marL="1146175" indent="-285750">
              <a:buClr>
                <a:srgbClr val="C00000"/>
              </a:buClr>
              <a:buFont typeface="Wingdings" pitchFamily="2" charset="2"/>
              <a:buChar char="§"/>
              <a:defRPr>
                <a:latin typeface="Segoe UI" pitchFamily="34" charset="0"/>
                <a:ea typeface="Segoe UI" pitchFamily="34" charset="0"/>
                <a:cs typeface="Segoe UI" pitchFamily="34" charset="0"/>
              </a:defRPr>
            </a:lvl4pPr>
            <a:lvl5pPr marL="1374775" indent="-285750">
              <a:buClr>
                <a:srgbClr val="C00000"/>
              </a:buClr>
              <a:buFont typeface="Wingdings" pitchFamily="2" charset="2"/>
              <a:buChar char="§"/>
              <a:defRPr>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Box 8"/>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8"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8704338"/>
      </p:ext>
    </p:extLst>
  </p:cSld>
  <p:clrMapOvr>
    <a:masterClrMapping/>
  </p:clrMapOv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Content - All Text - Green">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chemeClr val="accent3">
                  <a:lumMod val="75000"/>
                </a:schemeClr>
              </a:buClr>
              <a:buFont typeface="Wingdings" pitchFamily="2" charset="2"/>
              <a:buChar char="§"/>
              <a:defRPr>
                <a:latin typeface="Segoe UI" pitchFamily="34" charset="0"/>
                <a:ea typeface="Segoe UI" pitchFamily="34" charset="0"/>
                <a:cs typeface="Segoe UI" pitchFamily="34" charset="0"/>
              </a:defRPr>
            </a:lvl1pPr>
            <a:lvl2pPr marL="625475" indent="-342900">
              <a:buClr>
                <a:schemeClr val="accent3">
                  <a:lumMod val="75000"/>
                </a:schemeClr>
              </a:buClr>
              <a:buFont typeface="Wingdings" pitchFamily="2" charset="2"/>
              <a:buChar char="§"/>
              <a:defRPr>
                <a:latin typeface="Segoe UI" pitchFamily="34" charset="0"/>
                <a:ea typeface="Segoe UI" pitchFamily="34" charset="0"/>
                <a:cs typeface="Segoe UI" pitchFamily="34" charset="0"/>
              </a:defRPr>
            </a:lvl2pPr>
            <a:lvl3pPr marL="863600" indent="-285750">
              <a:buClr>
                <a:schemeClr val="accent3">
                  <a:lumMod val="75000"/>
                </a:schemeClr>
              </a:buClr>
              <a:buFont typeface="Wingdings" pitchFamily="2" charset="2"/>
              <a:buChar char="§"/>
              <a:defRPr>
                <a:latin typeface="Segoe UI" pitchFamily="34" charset="0"/>
                <a:ea typeface="Segoe UI" pitchFamily="34" charset="0"/>
                <a:cs typeface="Segoe UI" pitchFamily="34" charset="0"/>
              </a:defRPr>
            </a:lvl3pPr>
            <a:lvl4pPr marL="1146175" indent="-285750">
              <a:buClr>
                <a:schemeClr val="accent3">
                  <a:lumMod val="75000"/>
                </a:schemeClr>
              </a:buClr>
              <a:buFont typeface="Wingdings" pitchFamily="2" charset="2"/>
              <a:buChar char="§"/>
              <a:defRPr>
                <a:latin typeface="Segoe UI" pitchFamily="34" charset="0"/>
                <a:ea typeface="Segoe UI" pitchFamily="34" charset="0"/>
                <a:cs typeface="Segoe UI" pitchFamily="34" charset="0"/>
              </a:defRPr>
            </a:lvl4pPr>
            <a:lvl5pPr marL="1374775" indent="-285750">
              <a:buClr>
                <a:schemeClr val="accent3">
                  <a:lumMod val="75000"/>
                </a:schemeClr>
              </a:buClr>
              <a:buFont typeface="Wingdings" pitchFamily="2" charset="2"/>
              <a:buChar char="§"/>
              <a:defRPr>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Box 8"/>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8"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4441684"/>
      </p:ext>
    </p:extLst>
  </p:cSld>
  <p:clrMapOvr>
    <a:masterClrMapping/>
  </p:clrMapOv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Content - All Text - Yellow">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FFC000"/>
              </a:buClr>
              <a:buFont typeface="Wingdings" pitchFamily="2" charset="2"/>
              <a:buChar char="§"/>
              <a:defRPr>
                <a:latin typeface="Segoe UI" pitchFamily="34" charset="0"/>
                <a:ea typeface="Segoe UI" pitchFamily="34" charset="0"/>
                <a:cs typeface="Segoe UI" pitchFamily="34" charset="0"/>
              </a:defRPr>
            </a:lvl1pPr>
            <a:lvl2pPr marL="625475" indent="-342900">
              <a:buClr>
                <a:srgbClr val="FFC000"/>
              </a:buClr>
              <a:buFont typeface="Wingdings" pitchFamily="2" charset="2"/>
              <a:buChar char="§"/>
              <a:defRPr>
                <a:latin typeface="Segoe UI" pitchFamily="34" charset="0"/>
                <a:ea typeface="Segoe UI" pitchFamily="34" charset="0"/>
                <a:cs typeface="Segoe UI" pitchFamily="34" charset="0"/>
              </a:defRPr>
            </a:lvl2pPr>
            <a:lvl3pPr marL="863600" indent="-285750">
              <a:buClr>
                <a:srgbClr val="FFC000"/>
              </a:buClr>
              <a:buFont typeface="Wingdings" pitchFamily="2" charset="2"/>
              <a:buChar char="§"/>
              <a:defRPr>
                <a:latin typeface="Segoe UI" pitchFamily="34" charset="0"/>
                <a:ea typeface="Segoe UI" pitchFamily="34" charset="0"/>
                <a:cs typeface="Segoe UI" pitchFamily="34" charset="0"/>
              </a:defRPr>
            </a:lvl3pPr>
            <a:lvl4pPr marL="1146175" indent="-285750">
              <a:buClr>
                <a:srgbClr val="FFC000"/>
              </a:buClr>
              <a:buFont typeface="Wingdings" pitchFamily="2" charset="2"/>
              <a:buChar char="§"/>
              <a:defRPr>
                <a:latin typeface="Segoe UI" pitchFamily="34" charset="0"/>
                <a:ea typeface="Segoe UI" pitchFamily="34" charset="0"/>
                <a:cs typeface="Segoe UI" pitchFamily="34" charset="0"/>
              </a:defRPr>
            </a:lvl4pPr>
            <a:lvl5pPr marL="1374775" indent="-285750">
              <a:buClr>
                <a:srgbClr val="FFC000"/>
              </a:buClr>
              <a:buFont typeface="Wingdings" pitchFamily="2" charset="2"/>
              <a:buChar char="§"/>
              <a:defRPr>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Box 8"/>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8"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6669625"/>
      </p:ext>
    </p:extLst>
  </p:cSld>
  <p:clrMapOvr>
    <a:masterClrMapping/>
  </p:clrMapOv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Content - All Text - No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47712" y="511302"/>
            <a:ext cx="7881938" cy="914400"/>
          </a:xfrm>
        </p:spPr>
        <p:txBody>
          <a:bodyPr anchor="ctr"/>
          <a:lstStyle>
            <a:lvl1pPr>
              <a:defRPr baseline="0">
                <a:solidFill>
                  <a:schemeClr val="tx1">
                    <a:lumMod val="85000"/>
                    <a:lumOff val="15000"/>
                  </a:schemeClr>
                </a:solidFill>
              </a:defRPr>
            </a:lvl1pPr>
          </a:lstStyle>
          <a:p>
            <a:r>
              <a:rPr lang="en-US" dirty="0" smtClean="0"/>
              <a:t>Content slide – no graphic</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0070C0"/>
              </a:buClr>
              <a:buFont typeface="Wingdings" pitchFamily="2" charset="2"/>
              <a:buChar char="§"/>
              <a:defRPr>
                <a:latin typeface="Segoe UI" pitchFamily="34" charset="0"/>
                <a:ea typeface="Segoe UI" pitchFamily="34" charset="0"/>
                <a:cs typeface="Segoe UI" pitchFamily="34" charset="0"/>
              </a:defRPr>
            </a:lvl1pPr>
            <a:lvl2pPr marL="625475" indent="-342900">
              <a:buClr>
                <a:srgbClr val="0070C0"/>
              </a:buClr>
              <a:buFont typeface="Wingdings" pitchFamily="2" charset="2"/>
              <a:buChar char="§"/>
              <a:defRPr>
                <a:latin typeface="Segoe UI" pitchFamily="34" charset="0"/>
                <a:ea typeface="Segoe UI" pitchFamily="34" charset="0"/>
                <a:cs typeface="Segoe UI" pitchFamily="34" charset="0"/>
              </a:defRPr>
            </a:lvl2pPr>
            <a:lvl3pPr marL="863600" indent="-285750">
              <a:buClr>
                <a:srgbClr val="0070C0"/>
              </a:buClr>
              <a:buFont typeface="Wingdings" pitchFamily="2" charset="2"/>
              <a:buChar char="§"/>
              <a:defRPr>
                <a:latin typeface="Segoe UI" pitchFamily="34" charset="0"/>
                <a:ea typeface="Segoe UI" pitchFamily="34" charset="0"/>
                <a:cs typeface="Segoe UI" pitchFamily="34" charset="0"/>
              </a:defRPr>
            </a:lvl3pPr>
            <a:lvl4pPr marL="1146175" indent="-285750">
              <a:buClr>
                <a:srgbClr val="0070C0"/>
              </a:buClr>
              <a:buFont typeface="Wingdings" pitchFamily="2" charset="2"/>
              <a:buChar char="§"/>
              <a:defRPr>
                <a:latin typeface="Segoe UI" pitchFamily="34" charset="0"/>
                <a:ea typeface="Segoe UI" pitchFamily="34" charset="0"/>
                <a:cs typeface="Segoe UI" pitchFamily="34" charset="0"/>
              </a:defRPr>
            </a:lvl4pPr>
            <a:lvl5pPr marL="1374775" indent="-285750">
              <a:buClr>
                <a:srgbClr val="0070C0"/>
              </a:buClr>
              <a:buFont typeface="Wingdings" pitchFamily="2" charset="2"/>
              <a:buChar char="§"/>
              <a:defRPr>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Box 8"/>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5103631"/>
      </p:ext>
    </p:extLst>
  </p:cSld>
  <p:clrMapOvr>
    <a:masterClrMapping/>
  </p:clrMapOv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Two Column - Blu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marL="342900" indent="-342900">
              <a:buClr>
                <a:srgbClr val="0070C0"/>
              </a:buClr>
              <a:buFont typeface="Wingdings" pitchFamily="2" charset="2"/>
              <a:buChar char="§"/>
              <a:defRPr sz="2400" baseline="0">
                <a:solidFill>
                  <a:schemeClr val="tx1">
                    <a:lumMod val="85000"/>
                    <a:lumOff val="15000"/>
                  </a:schemeClr>
                </a:solidFill>
                <a:latin typeface="Segoe UI" pitchFamily="34" charset="0"/>
                <a:ea typeface="Segoe UI" pitchFamily="34" charset="0"/>
                <a:cs typeface="Segoe UI" pitchFamily="34" charset="0"/>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rgbClr val="0070C0"/>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buClr>
                <a:srgbClr val="0070C0"/>
              </a:buClr>
              <a:defRPr sz="2000" baseline="0">
                <a:solidFill>
                  <a:schemeClr val="tx1">
                    <a:lumMod val="85000"/>
                    <a:lumOff val="15000"/>
                  </a:schemeClr>
                </a:solidFill>
                <a:latin typeface="Segoe UI" pitchFamily="34" charset="0"/>
                <a:ea typeface="Segoe UI" pitchFamily="34" charset="0"/>
                <a:cs typeface="Segoe UI" pitchFamily="34" charset="0"/>
              </a:defRPr>
            </a:lvl2pPr>
            <a:lvl3pPr>
              <a:buClr>
                <a:srgbClr val="0070C0"/>
              </a:buClr>
              <a:defRPr sz="1800" baseline="0">
                <a:solidFill>
                  <a:schemeClr val="tx1">
                    <a:lumMod val="85000"/>
                    <a:lumOff val="15000"/>
                  </a:schemeClr>
                </a:solidFill>
                <a:latin typeface="Segoe UI" pitchFamily="34" charset="0"/>
                <a:ea typeface="Segoe UI" pitchFamily="34" charset="0"/>
                <a:cs typeface="Segoe UI" pitchFamily="34" charset="0"/>
              </a:defRPr>
            </a:lvl3pPr>
            <a:lvl4pPr>
              <a:buClr>
                <a:srgbClr val="0070C0"/>
              </a:buClr>
              <a:defRPr sz="1600" baseline="0">
                <a:solidFill>
                  <a:schemeClr val="tx1">
                    <a:lumMod val="85000"/>
                    <a:lumOff val="15000"/>
                  </a:schemeClr>
                </a:solidFill>
                <a:latin typeface="Segoe UI" pitchFamily="34" charset="0"/>
                <a:ea typeface="Segoe UI" pitchFamily="34" charset="0"/>
                <a:cs typeface="Segoe UI" pitchFamily="34" charset="0"/>
              </a:defRPr>
            </a:lvl4pPr>
            <a:lvl5pPr>
              <a:buClr>
                <a:srgbClr val="0070C0"/>
              </a:buClr>
              <a:defRPr sz="1600" baseline="0">
                <a:solidFill>
                  <a:schemeClr val="tx1">
                    <a:lumMod val="85000"/>
                    <a:lumOff val="15000"/>
                  </a:schemeClr>
                </a:solidFill>
                <a:latin typeface="Segoe UI" pitchFamily="34" charset="0"/>
                <a:ea typeface="Segoe UI" pitchFamily="34" charset="0"/>
                <a:cs typeface="Segoe U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4950" cy="1504950"/>
          </a:xfrm>
          <a:prstGeom prst="rect">
            <a:avLst/>
          </a:prstGeom>
        </p:spPr>
      </p:pic>
      <p:sp>
        <p:nvSpPr>
          <p:cNvPr id="13" name="TextBox 12"/>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9"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998860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Divider No Graphic">
    <p:spTree>
      <p:nvGrpSpPr>
        <p:cNvPr id="1" name=""/>
        <p:cNvGrpSpPr/>
        <p:nvPr/>
      </p:nvGrpSpPr>
      <p:grpSpPr>
        <a:xfrm>
          <a:off x="0" y="0"/>
          <a:ext cx="0" cy="0"/>
          <a:chOff x="0" y="0"/>
          <a:chExt cx="0" cy="0"/>
        </a:xfrm>
      </p:grpSpPr>
      <p:sp>
        <p:nvSpPr>
          <p:cNvPr id="9" name="Subtitle 2"/>
          <p:cNvSpPr>
            <a:spLocks noGrp="1"/>
          </p:cNvSpPr>
          <p:nvPr>
            <p:ph type="subTitle" idx="1" hasCustomPrompt="1"/>
          </p:nvPr>
        </p:nvSpPr>
        <p:spPr>
          <a:xfrm>
            <a:off x="0" y="3312179"/>
            <a:ext cx="9144000" cy="484094"/>
          </a:xfrm>
        </p:spPr>
        <p:txBody>
          <a:bodyPr>
            <a:noAutofit/>
          </a:bodyPr>
          <a:lstStyle>
            <a:lvl1pPr marL="0" indent="0" algn="ctr" defTabSz="457200" rtl="0" eaLnBrk="1" latinLnBrk="0" hangingPunct="1">
              <a:spcBef>
                <a:spcPts val="0"/>
              </a:spcBef>
              <a:buFont typeface="Arial"/>
              <a:buNone/>
              <a:defRPr lang="en-US" sz="3200" kern="1200" baseline="0" dirty="0">
                <a:solidFill>
                  <a:schemeClr val="tx1">
                    <a:lumMod val="85000"/>
                    <a:lumOff val="15000"/>
                  </a:schemeClr>
                </a:solidFill>
                <a:latin typeface="Segoe Light" pitchFamily="34" charset="0"/>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 Section Title Here</a:t>
            </a:r>
            <a:endParaRPr lang="en-US" dirty="0"/>
          </a:p>
        </p:txBody>
      </p:sp>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Two Column - Red">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a:buClr>
                <a:srgbClr val="C00000"/>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rgbClr val="C00000"/>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buClr>
                <a:srgbClr val="C00000"/>
              </a:buClr>
              <a:defRPr sz="2000" baseline="0">
                <a:solidFill>
                  <a:schemeClr val="tx1">
                    <a:lumMod val="85000"/>
                    <a:lumOff val="15000"/>
                  </a:schemeClr>
                </a:solidFill>
                <a:latin typeface="Segoe UI" pitchFamily="34" charset="0"/>
                <a:ea typeface="Segoe UI" pitchFamily="34" charset="0"/>
                <a:cs typeface="Segoe UI" pitchFamily="34" charset="0"/>
              </a:defRPr>
            </a:lvl2pPr>
            <a:lvl3pPr>
              <a:buClr>
                <a:srgbClr val="C00000"/>
              </a:buClr>
              <a:defRPr sz="1800" baseline="0">
                <a:solidFill>
                  <a:schemeClr val="tx1">
                    <a:lumMod val="85000"/>
                    <a:lumOff val="15000"/>
                  </a:schemeClr>
                </a:solidFill>
                <a:latin typeface="Segoe UI" pitchFamily="34" charset="0"/>
                <a:ea typeface="Segoe UI" pitchFamily="34" charset="0"/>
                <a:cs typeface="Segoe UI" pitchFamily="34" charset="0"/>
              </a:defRPr>
            </a:lvl3pPr>
            <a:lvl4pPr>
              <a:buClr>
                <a:srgbClr val="C00000"/>
              </a:buClr>
              <a:defRPr sz="1600" baseline="0">
                <a:solidFill>
                  <a:schemeClr val="tx1">
                    <a:lumMod val="85000"/>
                    <a:lumOff val="15000"/>
                  </a:schemeClr>
                </a:solidFill>
                <a:latin typeface="Segoe UI" pitchFamily="34" charset="0"/>
                <a:ea typeface="Segoe UI" pitchFamily="34" charset="0"/>
                <a:cs typeface="Segoe UI" pitchFamily="34" charset="0"/>
              </a:defRPr>
            </a:lvl4pPr>
            <a:lvl5pPr>
              <a:buClr>
                <a:srgbClr val="C00000"/>
              </a:buClr>
              <a:defRPr sz="1600" baseline="0">
                <a:solidFill>
                  <a:schemeClr val="tx1">
                    <a:lumMod val="85000"/>
                    <a:lumOff val="15000"/>
                  </a:schemeClr>
                </a:solidFill>
                <a:latin typeface="Segoe UI" pitchFamily="34" charset="0"/>
                <a:ea typeface="Segoe UI" pitchFamily="34" charset="0"/>
                <a:cs typeface="Segoe U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14"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sp>
        <p:nvSpPr>
          <p:cNvPr id="15" name="TextBox 14"/>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9"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8788780"/>
      </p:ext>
    </p:extLst>
  </p:cSld>
  <p:clrMapOvr>
    <a:masterClrMapping/>
  </p:clrMapOv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Two Column - Gree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a:buClr>
                <a:schemeClr val="accent3">
                  <a:lumMod val="75000"/>
                </a:schemeClr>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chemeClr val="accent3">
                  <a:lumMod val="75000"/>
                </a:schemeClr>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buClr>
                <a:schemeClr val="accent3">
                  <a:lumMod val="75000"/>
                </a:schemeClr>
              </a:buClr>
              <a:defRPr sz="2000" baseline="0">
                <a:solidFill>
                  <a:schemeClr val="tx1">
                    <a:lumMod val="85000"/>
                    <a:lumOff val="15000"/>
                  </a:schemeClr>
                </a:solidFill>
                <a:latin typeface="Segoe UI" pitchFamily="34" charset="0"/>
                <a:ea typeface="Segoe UI" pitchFamily="34" charset="0"/>
                <a:cs typeface="Segoe UI" pitchFamily="34" charset="0"/>
              </a:defRPr>
            </a:lvl2pPr>
            <a:lvl3pPr>
              <a:buClr>
                <a:schemeClr val="accent3">
                  <a:lumMod val="75000"/>
                </a:schemeClr>
              </a:buClr>
              <a:defRPr sz="1800" baseline="0">
                <a:solidFill>
                  <a:schemeClr val="tx1">
                    <a:lumMod val="85000"/>
                    <a:lumOff val="15000"/>
                  </a:schemeClr>
                </a:solidFill>
                <a:latin typeface="Segoe UI" pitchFamily="34" charset="0"/>
                <a:ea typeface="Segoe UI" pitchFamily="34" charset="0"/>
                <a:cs typeface="Segoe UI" pitchFamily="34" charset="0"/>
              </a:defRPr>
            </a:lvl3pPr>
            <a:lvl4pPr>
              <a:buClr>
                <a:schemeClr val="accent3">
                  <a:lumMod val="75000"/>
                </a:schemeClr>
              </a:buClr>
              <a:defRPr sz="1600" baseline="0">
                <a:solidFill>
                  <a:schemeClr val="tx1">
                    <a:lumMod val="85000"/>
                    <a:lumOff val="15000"/>
                  </a:schemeClr>
                </a:solidFill>
                <a:latin typeface="Segoe UI" pitchFamily="34" charset="0"/>
                <a:ea typeface="Segoe UI" pitchFamily="34" charset="0"/>
                <a:cs typeface="Segoe UI" pitchFamily="34" charset="0"/>
              </a:defRPr>
            </a:lvl4pPr>
            <a:lvl5pPr>
              <a:buClr>
                <a:schemeClr val="accent3">
                  <a:lumMod val="75000"/>
                </a:schemeClr>
              </a:buClr>
              <a:defRPr sz="1600" baseline="0">
                <a:solidFill>
                  <a:schemeClr val="tx1">
                    <a:lumMod val="85000"/>
                    <a:lumOff val="15000"/>
                  </a:schemeClr>
                </a:solidFill>
                <a:latin typeface="Segoe UI" pitchFamily="34" charset="0"/>
                <a:ea typeface="Segoe UI" pitchFamily="34" charset="0"/>
                <a:cs typeface="Segoe U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14"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sp>
        <p:nvSpPr>
          <p:cNvPr id="15" name="TextBox 14"/>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9"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1770318"/>
      </p:ext>
    </p:extLst>
  </p:cSld>
  <p:clrMapOvr>
    <a:masterClrMapping/>
  </p:clrMapOvr>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Two Column - Yellow">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a:buClr>
                <a:srgbClr val="FFC000"/>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rgbClr val="FFC000"/>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buClr>
                <a:srgbClr val="FFC000"/>
              </a:buClr>
              <a:defRPr sz="2000" baseline="0">
                <a:solidFill>
                  <a:schemeClr val="tx1">
                    <a:lumMod val="85000"/>
                    <a:lumOff val="15000"/>
                  </a:schemeClr>
                </a:solidFill>
                <a:latin typeface="Segoe UI" pitchFamily="34" charset="0"/>
                <a:ea typeface="Segoe UI" pitchFamily="34" charset="0"/>
                <a:cs typeface="Segoe UI" pitchFamily="34" charset="0"/>
              </a:defRPr>
            </a:lvl2pPr>
            <a:lvl3pPr>
              <a:buClr>
                <a:srgbClr val="FFC000"/>
              </a:buClr>
              <a:defRPr sz="1800" baseline="0">
                <a:solidFill>
                  <a:schemeClr val="tx1">
                    <a:lumMod val="85000"/>
                    <a:lumOff val="15000"/>
                  </a:schemeClr>
                </a:solidFill>
                <a:latin typeface="Segoe UI" pitchFamily="34" charset="0"/>
                <a:ea typeface="Segoe UI" pitchFamily="34" charset="0"/>
                <a:cs typeface="Segoe UI" pitchFamily="34" charset="0"/>
              </a:defRPr>
            </a:lvl3pPr>
            <a:lvl4pPr>
              <a:buClr>
                <a:srgbClr val="FFC000"/>
              </a:buClr>
              <a:defRPr sz="1600" baseline="0">
                <a:solidFill>
                  <a:schemeClr val="tx1">
                    <a:lumMod val="85000"/>
                    <a:lumOff val="15000"/>
                  </a:schemeClr>
                </a:solidFill>
                <a:latin typeface="Segoe UI" pitchFamily="34" charset="0"/>
                <a:ea typeface="Segoe UI" pitchFamily="34" charset="0"/>
                <a:cs typeface="Segoe UI" pitchFamily="34" charset="0"/>
              </a:defRPr>
            </a:lvl4pPr>
            <a:lvl5pPr>
              <a:buClr>
                <a:srgbClr val="FFC000"/>
              </a:buClr>
              <a:defRPr sz="1600" baseline="0">
                <a:solidFill>
                  <a:schemeClr val="tx1">
                    <a:lumMod val="85000"/>
                    <a:lumOff val="15000"/>
                  </a:schemeClr>
                </a:solidFill>
                <a:latin typeface="Segoe UI" pitchFamily="34" charset="0"/>
                <a:ea typeface="Segoe UI" pitchFamily="34" charset="0"/>
                <a:cs typeface="Segoe U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13"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sp>
        <p:nvSpPr>
          <p:cNvPr id="14" name="TextBox 13"/>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9"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7843623"/>
      </p:ext>
    </p:extLst>
  </p:cSld>
  <p:clrMapOvr>
    <a:masterClrMapping/>
  </p:clrMapOvr>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Content - Two Column - No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lumMod val="85000"/>
                    <a:lumOff val="15000"/>
                  </a:schemeClr>
                </a:solidFill>
                <a:latin typeface="Segoe UI" pitchFamily="34" charset="0"/>
                <a:ea typeface="Segoe UI" pitchFamily="34" charset="0"/>
                <a:cs typeface="Segoe UI" pitchFamily="34" charset="0"/>
              </a:defRPr>
            </a:lvl1pPr>
          </a:lstStyle>
          <a:p>
            <a:r>
              <a:rPr lang="en-US" dirty="0" smtClean="0"/>
              <a:t>Content slide – two columns, no graphic </a:t>
            </a:r>
            <a:endParaRPr lang="en-US" dirty="0"/>
          </a:p>
        </p:txBody>
      </p:sp>
      <p:sp>
        <p:nvSpPr>
          <p:cNvPr id="3" name="Content Placeholder 2"/>
          <p:cNvSpPr>
            <a:spLocks noGrp="1"/>
          </p:cNvSpPr>
          <p:nvPr>
            <p:ph sz="half" idx="1" hasCustomPrompt="1"/>
          </p:nvPr>
        </p:nvSpPr>
        <p:spPr>
          <a:xfrm>
            <a:off x="4610100" y="1143001"/>
            <a:ext cx="4133850" cy="5067299"/>
          </a:xfrm>
        </p:spPr>
        <p:txBody>
          <a:bodyPr/>
          <a:lstStyle>
            <a:lvl1pPr>
              <a:buClr>
                <a:srgbClr val="0070C0"/>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138619"/>
            <a:ext cx="4069080" cy="5038344"/>
          </a:xfrm>
        </p:spPr>
        <p:txBody>
          <a:bodyPr/>
          <a:lstStyle>
            <a:lvl1pPr>
              <a:buClr>
                <a:srgbClr val="0070C0"/>
              </a:buClr>
              <a:defRPr sz="2400" baseline="0">
                <a:solidFill>
                  <a:schemeClr val="tx1">
                    <a:lumMod val="85000"/>
                    <a:lumOff val="15000"/>
                  </a:schemeClr>
                </a:solidFill>
                <a:latin typeface="Segoe UI" pitchFamily="34" charset="0"/>
                <a:ea typeface="Segoe UI" pitchFamily="34" charset="0"/>
                <a:cs typeface="Segoe UI" pitchFamily="34" charset="0"/>
              </a:defRPr>
            </a:lvl1pPr>
            <a:lvl2pPr>
              <a:buClr>
                <a:srgbClr val="0070C0"/>
              </a:buClr>
              <a:defRPr sz="2000" baseline="0">
                <a:solidFill>
                  <a:schemeClr val="tx1">
                    <a:lumMod val="85000"/>
                    <a:lumOff val="15000"/>
                  </a:schemeClr>
                </a:solidFill>
                <a:latin typeface="Segoe UI" pitchFamily="34" charset="0"/>
                <a:ea typeface="Segoe UI" pitchFamily="34" charset="0"/>
                <a:cs typeface="Segoe UI" pitchFamily="34" charset="0"/>
              </a:defRPr>
            </a:lvl2pPr>
            <a:lvl3pPr>
              <a:buClr>
                <a:srgbClr val="0070C0"/>
              </a:buClr>
              <a:defRPr sz="1800" baseline="0">
                <a:solidFill>
                  <a:schemeClr val="tx1">
                    <a:lumMod val="85000"/>
                    <a:lumOff val="15000"/>
                  </a:schemeClr>
                </a:solidFill>
                <a:latin typeface="Segoe UI" pitchFamily="34" charset="0"/>
                <a:ea typeface="Segoe UI" pitchFamily="34" charset="0"/>
                <a:cs typeface="Segoe UI" pitchFamily="34" charset="0"/>
              </a:defRPr>
            </a:lvl3pPr>
            <a:lvl4pPr>
              <a:buClr>
                <a:srgbClr val="0070C0"/>
              </a:buClr>
              <a:defRPr sz="1600" baseline="0">
                <a:solidFill>
                  <a:schemeClr val="tx1">
                    <a:lumMod val="85000"/>
                    <a:lumOff val="15000"/>
                  </a:schemeClr>
                </a:solidFill>
                <a:latin typeface="Segoe UI" pitchFamily="34" charset="0"/>
                <a:ea typeface="Segoe UI" pitchFamily="34" charset="0"/>
                <a:cs typeface="Segoe UI" pitchFamily="34" charset="0"/>
              </a:defRPr>
            </a:lvl4pPr>
            <a:lvl5pPr>
              <a:buClr>
                <a:srgbClr val="0070C0"/>
              </a:buClr>
              <a:defRPr sz="1600" baseline="0">
                <a:solidFill>
                  <a:schemeClr val="tx1">
                    <a:lumMod val="85000"/>
                    <a:lumOff val="15000"/>
                  </a:schemeClr>
                </a:solidFill>
                <a:latin typeface="Segoe UI" pitchFamily="34" charset="0"/>
                <a:ea typeface="Segoe UI" pitchFamily="34" charset="0"/>
                <a:cs typeface="Segoe U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Box 9"/>
          <p:cNvSpPr txBox="1"/>
          <p:nvPr userDrawn="1"/>
        </p:nvSpPr>
        <p:spPr>
          <a:xfrm>
            <a:off x="447675" y="6514913"/>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latin typeface="Segoe UI" pitchFamily="34" charset="0"/>
                <a:ea typeface="Segoe UI" pitchFamily="34" charset="0"/>
                <a:cs typeface="Segoe UI" pitchFamily="34" charset="0"/>
              </a:rPr>
              <a:pPr defTabSz="457200"/>
              <a:t>‹#›</a:t>
            </a:fld>
            <a:endParaRPr lang="en-US" dirty="0">
              <a:solidFill>
                <a:prstClr val="black"/>
              </a:solidFill>
              <a:latin typeface="Segoe UI" pitchFamily="34" charset="0"/>
              <a:ea typeface="Segoe UI" pitchFamily="34" charset="0"/>
              <a:cs typeface="Segoe UI" pitchFamily="34" charset="0"/>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5099817"/>
      </p:ext>
    </p:extLst>
  </p:cSld>
  <p:clrMapOvr>
    <a:masterClrMapping/>
  </p:clrMapOvr>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mo Header">
    <p:spTree>
      <p:nvGrpSpPr>
        <p:cNvPr id="1" name=""/>
        <p:cNvGrpSpPr/>
        <p:nvPr/>
      </p:nvGrpSpPr>
      <p:grpSpPr>
        <a:xfrm>
          <a:off x="0" y="0"/>
          <a:ext cx="0" cy="0"/>
          <a:chOff x="0" y="0"/>
          <a:chExt cx="0" cy="0"/>
        </a:xfrm>
      </p:grpSpPr>
      <p:cxnSp>
        <p:nvCxnSpPr>
          <p:cNvPr id="18" name="Straight Connector 17"/>
          <p:cNvCxnSpPr/>
          <p:nvPr userDrawn="1"/>
        </p:nvCxnSpPr>
        <p:spPr>
          <a:xfrm>
            <a:off x="0" y="4767942"/>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5750" y="304800"/>
            <a:ext cx="1276350" cy="1276350"/>
          </a:xfrm>
          <a:prstGeom prst="rect">
            <a:avLst/>
          </a:prstGeom>
        </p:spPr>
      </p:pic>
      <p:sp>
        <p:nvSpPr>
          <p:cNvPr id="14" name="Title 1"/>
          <p:cNvSpPr txBox="1">
            <a:spLocks/>
          </p:cNvSpPr>
          <p:nvPr userDrawn="1"/>
        </p:nvSpPr>
        <p:spPr>
          <a:xfrm>
            <a:off x="1809750" y="758952"/>
            <a:ext cx="6819900" cy="9144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baseline="0">
                <a:solidFill>
                  <a:schemeClr val="tx1">
                    <a:lumMod val="85000"/>
                    <a:lumOff val="15000"/>
                  </a:schemeClr>
                </a:solidFill>
                <a:latin typeface="Segoe UI" pitchFamily="34" charset="0"/>
                <a:ea typeface="+mj-ea"/>
                <a:cs typeface="+mj-cs"/>
              </a:defRPr>
            </a:lvl1pPr>
          </a:lstStyle>
          <a:p>
            <a:r>
              <a:rPr lang="en-US" dirty="0" smtClean="0">
                <a:solidFill>
                  <a:prstClr val="black">
                    <a:lumMod val="85000"/>
                    <a:lumOff val="15000"/>
                  </a:prstClr>
                </a:solidFill>
              </a:rPr>
              <a:t>Demo</a:t>
            </a:r>
            <a:br>
              <a:rPr lang="en-US" dirty="0" smtClean="0">
                <a:solidFill>
                  <a:prstClr val="black">
                    <a:lumMod val="85000"/>
                    <a:lumOff val="15000"/>
                  </a:prstClr>
                </a:solidFill>
              </a:rPr>
            </a:br>
            <a:endParaRPr lang="en-US" dirty="0">
              <a:solidFill>
                <a:prstClr val="black">
                  <a:lumMod val="85000"/>
                  <a:lumOff val="15000"/>
                </a:prstClr>
              </a:solidFill>
            </a:endParaRPr>
          </a:p>
        </p:txBody>
      </p:sp>
      <p:sp>
        <p:nvSpPr>
          <p:cNvPr id="20" name="TextBox 19"/>
          <p:cNvSpPr txBox="1"/>
          <p:nvPr userDrawn="1"/>
        </p:nvSpPr>
        <p:spPr>
          <a:xfrm>
            <a:off x="-361917" y="6492240"/>
            <a:ext cx="2386584" cy="230832"/>
          </a:xfrm>
          <a:prstGeom prst="rect">
            <a:avLst/>
          </a:prstGeom>
          <a:noFill/>
        </p:spPr>
        <p:txBody>
          <a:bodyPr wrap="square" rtlCol="0">
            <a:spAutoFit/>
          </a:bodyPr>
          <a:lstStyle/>
          <a:p>
            <a:pPr algn="ctr"/>
            <a:r>
              <a:rPr lang="en-US" sz="900" dirty="0" smtClean="0">
                <a:gradFill>
                  <a:gsLst>
                    <a:gs pos="0">
                      <a:prstClr val="black">
                        <a:lumMod val="85000"/>
                        <a:lumOff val="15000"/>
                      </a:prstClr>
                    </a:gs>
                    <a:gs pos="100000">
                      <a:prstClr val="black">
                        <a:lumMod val="85000"/>
                        <a:lumOff val="15000"/>
                      </a:prstClr>
                    </a:gs>
                  </a:gsLst>
                  <a:lin ang="16200000" scaled="0"/>
                </a:gradFill>
              </a:rPr>
              <a:t>Microsoft Confidential</a:t>
            </a:r>
            <a:endParaRPr lang="en-US" sz="900" dirty="0">
              <a:gradFill>
                <a:gsLst>
                  <a:gs pos="0">
                    <a:prstClr val="black">
                      <a:lumMod val="85000"/>
                      <a:lumOff val="15000"/>
                    </a:prstClr>
                  </a:gs>
                  <a:gs pos="100000">
                    <a:prstClr val="black">
                      <a:lumMod val="85000"/>
                      <a:lumOff val="15000"/>
                    </a:prstClr>
                  </a:gs>
                </a:gsLst>
                <a:lin ang="16200000" scaled="0"/>
              </a:gradFill>
            </a:endParaRPr>
          </a:p>
        </p:txBody>
      </p:sp>
      <p:pic>
        <p:nvPicPr>
          <p:cNvPr id="21" name="Picture 2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9907" y="6383770"/>
            <a:ext cx="2057400" cy="360470"/>
          </a:xfrm>
          <a:prstGeom prst="rect">
            <a:avLst/>
          </a:prstGeom>
        </p:spPr>
      </p:pic>
      <p:sp>
        <p:nvSpPr>
          <p:cNvPr id="22" name="Picture Placeholder 8"/>
          <p:cNvSpPr>
            <a:spLocks noGrp="1"/>
          </p:cNvSpPr>
          <p:nvPr>
            <p:ph type="pic" sz="quarter" idx="12"/>
          </p:nvPr>
        </p:nvSpPr>
        <p:spPr>
          <a:xfrm>
            <a:off x="0" y="2278994"/>
            <a:ext cx="9144000" cy="2744268"/>
          </a:xfrm>
        </p:spPr>
        <p:txBody>
          <a:bodyPr anchor="ctr"/>
          <a:lstStyle>
            <a:lvl1pPr algn="ctr">
              <a:defRPr>
                <a:latin typeface="Segoe UI" pitchFamily="34" charset="0"/>
                <a:ea typeface="Segoe UI" pitchFamily="34" charset="0"/>
                <a:cs typeface="Segoe UI" pitchFamily="34" charset="0"/>
              </a:defRPr>
            </a:lvl1pPr>
          </a:lstStyle>
          <a:p>
            <a:endParaRPr lang="en-US" dirty="0"/>
          </a:p>
        </p:txBody>
      </p:sp>
      <p:sp>
        <p:nvSpPr>
          <p:cNvPr id="23" name="Title 1"/>
          <p:cNvSpPr>
            <a:spLocks noGrp="1"/>
          </p:cNvSpPr>
          <p:nvPr>
            <p:ph type="ctrTitle" hasCustomPrompt="1"/>
          </p:nvPr>
        </p:nvSpPr>
        <p:spPr>
          <a:xfrm>
            <a:off x="2895600" y="5043050"/>
            <a:ext cx="3361592" cy="838200"/>
          </a:xfrm>
        </p:spPr>
        <p:txBody>
          <a:bodyPr vert="horz" wrap="square" lIns="91440" tIns="45720" rIns="91440" bIns="45720" rtlCol="0" anchor="ctr">
            <a:noAutofit/>
          </a:bodyPr>
          <a:lstStyle>
            <a:lvl1pPr marL="0" algn="ctr" defTabSz="457200" rtl="0" eaLnBrk="1" latinLnBrk="0" hangingPunct="1">
              <a:lnSpc>
                <a:spcPct val="90000"/>
              </a:lnSpc>
              <a:spcBef>
                <a:spcPct val="0"/>
              </a:spcBef>
              <a:buNone/>
              <a:defRPr lang="en-US" sz="2400" b="0" kern="1200" cap="none" spc="0" baseline="0" dirty="0">
                <a:ln w="3175">
                  <a:noFill/>
                </a:ln>
                <a:solidFill>
                  <a:schemeClr val="tx1">
                    <a:lumMod val="85000"/>
                    <a:lumOff val="15000"/>
                  </a:schemeClr>
                </a:solidFill>
                <a:effectLst/>
                <a:latin typeface="Segoe UI" pitchFamily="34" charset="0"/>
                <a:ea typeface="+mj-ea"/>
                <a:cs typeface="+mj-cs"/>
              </a:defRPr>
            </a:lvl1pPr>
          </a:lstStyle>
          <a:p>
            <a:r>
              <a:rPr lang="en-US" dirty="0" smtClean="0"/>
              <a:t>Add Demo Title</a:t>
            </a:r>
            <a:endParaRPr lang="en-US" dirty="0"/>
          </a:p>
        </p:txBody>
      </p:sp>
      <p:pic>
        <p:nvPicPr>
          <p:cNvPr id="9"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497702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nd Slide">
    <p:spTree>
      <p:nvGrpSpPr>
        <p:cNvPr id="1" name=""/>
        <p:cNvGrpSpPr/>
        <p:nvPr/>
      </p:nvGrpSpPr>
      <p:grpSpPr>
        <a:xfrm>
          <a:off x="0" y="0"/>
          <a:ext cx="0" cy="0"/>
          <a:chOff x="0" y="0"/>
          <a:chExt cx="0" cy="0"/>
        </a:xfrm>
      </p:grpSpPr>
      <p:sp>
        <p:nvSpPr>
          <p:cNvPr id="4" name="TextBox 3"/>
          <p:cNvSpPr txBox="1"/>
          <p:nvPr userDrawn="1"/>
        </p:nvSpPr>
        <p:spPr>
          <a:xfrm>
            <a:off x="336331" y="5775424"/>
            <a:ext cx="8460828" cy="523220"/>
          </a:xfrm>
          <a:prstGeom prst="rect">
            <a:avLst/>
          </a:prstGeom>
          <a:noFill/>
        </p:spPr>
        <p:txBody>
          <a:bodyPr wrap="square" rtlCol="0">
            <a:spAutoFit/>
          </a:bodyPr>
          <a:lstStyle/>
          <a:p>
            <a:pPr algn="ctr" defTabSz="914099" eaLnBrk="0" hangingPunct="0"/>
            <a:r>
              <a:rPr lang="en-US" sz="700" dirty="0" smtClean="0">
                <a:gradFill>
                  <a:gsLst>
                    <a:gs pos="0">
                      <a:prstClr val="black"/>
                    </a:gs>
                    <a:gs pos="100000">
                      <a:prstClr val="black"/>
                    </a:gs>
                  </a:gsLst>
                  <a:lin ang="5400000" scaled="0"/>
                </a:gradFill>
                <a:cs typeface="Arial" charset="0"/>
              </a:rPr>
              <a:t>© 2010 Microsoft Corporation. All rights reserved. Microsoft, Windows, and other product names are or may be registered trademarks and/or trademarks in the U.S. and/or other countries.</a:t>
            </a:r>
          </a:p>
          <a:p>
            <a:pPr algn="ctr" defTabSz="914099" eaLnBrk="0" hangingPunct="0"/>
            <a:r>
              <a:rPr lang="en-US" sz="700" dirty="0" smtClean="0">
                <a:gradFill>
                  <a:gsLst>
                    <a:gs pos="0">
                      <a:prstClr val="black"/>
                    </a:gs>
                    <a:gs pos="100000">
                      <a:prstClr val="black"/>
                    </a:gs>
                  </a:gsLst>
                  <a:lin ang="5400000" scaled="0"/>
                </a:gra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smtClean="0">
                <a:gradFill>
                  <a:gsLst>
                    <a:gs pos="0">
                      <a:prstClr val="black"/>
                    </a:gs>
                    <a:gs pos="100000">
                      <a:prstClr val="black"/>
                    </a:gs>
                  </a:gsLst>
                  <a:lin ang="5400000" scaled="0"/>
                </a:gradFill>
                <a:cs typeface="Arial" charset="0"/>
              </a:rPr>
            </a:br>
            <a:r>
              <a:rPr lang="en-US" sz="700" dirty="0" smtClean="0">
                <a:gradFill>
                  <a:gsLst>
                    <a:gs pos="0">
                      <a:prstClr val="black"/>
                    </a:gs>
                    <a:gs pos="100000">
                      <a:prstClr val="black"/>
                    </a:gs>
                  </a:gsLst>
                  <a:lin ang="5400000" scaled="0"/>
                </a:gradFill>
                <a:cs typeface="Arial" charset="0"/>
              </a:rPr>
              <a:t>MICROSOFT MAKES NO WARRANTIES, EXPRESS, IMPLIED OR STATUTORY, AS TO THE INFORMATION IN THIS PRESENTATION.</a:t>
            </a:r>
            <a:endParaRPr lang="en-US" sz="700" dirty="0">
              <a:gradFill>
                <a:gsLst>
                  <a:gs pos="0">
                    <a:prstClr val="black"/>
                  </a:gs>
                  <a:gs pos="100000">
                    <a:prstClr val="black"/>
                  </a:gs>
                </a:gsLst>
                <a:lin ang="5400000" scaled="0"/>
              </a:gradFill>
              <a:cs typeface="Arial"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09345" y="2919144"/>
            <a:ext cx="4114800" cy="720940"/>
          </a:xfrm>
          <a:prstGeom prst="rect">
            <a:avLst/>
          </a:prstGeom>
        </p:spPr>
      </p:pic>
    </p:spTree>
    <p:extLst>
      <p:ext uri="{BB962C8B-B14F-4D97-AF65-F5344CB8AC3E}">
        <p14:creationId xmlns:p14="http://schemas.microsoft.com/office/powerpoint/2010/main" val="1860796651"/>
      </p:ext>
    </p:extLst>
  </p:cSld>
  <p:clrMapOvr>
    <a:masterClrMapping/>
  </p:clrMapOvr>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idden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buClr>
                <a:schemeClr val="bg1"/>
              </a:buClr>
              <a:defRPr>
                <a:gradFill>
                  <a:gsLst>
                    <a:gs pos="0">
                      <a:schemeClr val="bg1"/>
                    </a:gs>
                    <a:gs pos="100000">
                      <a:schemeClr val="bg1"/>
                    </a:gs>
                  </a:gsLst>
                  <a:lin ang="5400000" scaled="0"/>
                </a:gra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2437" y="1600200"/>
            <a:ext cx="8229600" cy="4525963"/>
          </a:xfrm>
        </p:spPr>
        <p:txBody>
          <a:bodyPr/>
          <a:lstStyle>
            <a:lvl1pPr>
              <a:buClr>
                <a:schemeClr val="bg1"/>
              </a:buClr>
              <a:defRPr>
                <a:gradFill>
                  <a:gsLst>
                    <a:gs pos="0">
                      <a:schemeClr val="bg1"/>
                    </a:gs>
                    <a:gs pos="100000">
                      <a:schemeClr val="bg1"/>
                    </a:gs>
                  </a:gsLst>
                  <a:lin ang="5400000" scaled="0"/>
                </a:gradFill>
              </a:defRPr>
            </a:lvl1pPr>
            <a:lvl2pPr>
              <a:buClr>
                <a:schemeClr val="bg1"/>
              </a:buClr>
              <a:defRPr>
                <a:gradFill>
                  <a:gsLst>
                    <a:gs pos="0">
                      <a:schemeClr val="bg1"/>
                    </a:gs>
                    <a:gs pos="100000">
                      <a:schemeClr val="bg1"/>
                    </a:gs>
                  </a:gsLst>
                  <a:lin ang="5400000" scaled="0"/>
                </a:gradFill>
              </a:defRPr>
            </a:lvl2pPr>
            <a:lvl3pPr>
              <a:buClr>
                <a:schemeClr val="bg1"/>
              </a:buClr>
              <a:defRPr>
                <a:gradFill>
                  <a:gsLst>
                    <a:gs pos="0">
                      <a:schemeClr val="bg1"/>
                    </a:gs>
                    <a:gs pos="100000">
                      <a:schemeClr val="bg1"/>
                    </a:gs>
                  </a:gsLst>
                  <a:lin ang="5400000" scaled="0"/>
                </a:gradFill>
              </a:defRPr>
            </a:lvl3pPr>
            <a:lvl4pPr>
              <a:buClr>
                <a:schemeClr val="bg1"/>
              </a:buClr>
              <a:defRPr>
                <a:gradFill>
                  <a:gsLst>
                    <a:gs pos="0">
                      <a:schemeClr val="bg1"/>
                    </a:gs>
                    <a:gs pos="100000">
                      <a:schemeClr val="bg1"/>
                    </a:gs>
                  </a:gsLst>
                  <a:lin ang="5400000" scaled="0"/>
                </a:gradFill>
              </a:defRPr>
            </a:lvl4pPr>
            <a:lvl5pPr>
              <a:buClr>
                <a:schemeClr val="bg1"/>
              </a:buClr>
              <a:defRPr>
                <a:gradFill>
                  <a:gsLst>
                    <a:gs pos="0">
                      <a:schemeClr val="bg1"/>
                    </a:gs>
                    <a:gs pos="100000">
                      <a:schemeClr val="bg1"/>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19054168"/>
      </p:ext>
    </p:extLst>
  </p:cSld>
  <p:clrMapOvr>
    <a:masterClrMapping/>
  </p:clrMapOvr>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7086600" cy="1219200"/>
          </a:xfrm>
        </p:spPr>
        <p:txBody>
          <a:bodyPr/>
          <a:lstStyle>
            <a:lvl1pPr algn="r">
              <a:defRPr>
                <a:solidFill>
                  <a:schemeClr val="bg2"/>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89C87D9-F329-4694-8348-334B6E3E024D}" type="datetimeFigureOut">
              <a:rPr lang="en-US" smtClean="0">
                <a:solidFill>
                  <a:prstClr val="black">
                    <a:tint val="75000"/>
                  </a:prstClr>
                </a:solidFill>
              </a:rPr>
              <a:pPr/>
              <a:t>3/16/2010</a:t>
            </a:fld>
            <a:endParaRPr lang="en-US">
              <a:solidFill>
                <a:prstClr val="black">
                  <a:tint val="75000"/>
                </a:prstClr>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E906478-99B0-4A25-BC44-E647138C65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867733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Only - Whit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Click to edit Master title style</a:t>
            </a:r>
            <a:endParaRPr lang="en-US" dirty="0"/>
          </a:p>
        </p:txBody>
      </p:sp>
      <p:sp>
        <p:nvSpPr>
          <p:cNvPr id="6" name="TextBox 5"/>
          <p:cNvSpPr txBox="1"/>
          <p:nvPr userDrawn="1"/>
        </p:nvSpPr>
        <p:spPr>
          <a:xfrm>
            <a:off x="200025" y="6502391"/>
            <a:ext cx="600075" cy="230832"/>
          </a:xfrm>
          <a:prstGeom prst="rect">
            <a:avLst/>
          </a:prstGeom>
          <a:noFill/>
        </p:spPr>
        <p:txBody>
          <a:bodyPr wrap="square" rtlCol="0">
            <a:spAutoFit/>
          </a:bodyPr>
          <a:lstStyle/>
          <a:p>
            <a:pPr defTabSz="457200"/>
            <a:fld id="{4E6A0222-6CB7-4DBB-BA61-57C3FA814E06}" type="slidenum">
              <a:rPr lang="en-US" sz="900" smtClean="0">
                <a:solidFill>
                  <a:prstClr val="black"/>
                </a:solidFill>
              </a:rPr>
              <a:pPr defTabSz="457200"/>
              <a:t>‹#›</a:t>
            </a:fld>
            <a:endParaRPr lang="en-US" dirty="0">
              <a:solidFill>
                <a:prstClr val="black"/>
              </a:solidFill>
            </a:endParaRPr>
          </a:p>
        </p:txBody>
      </p:sp>
      <p:sp>
        <p:nvSpPr>
          <p:cNvPr id="5" name="TextBox 4"/>
          <p:cNvSpPr txBox="1"/>
          <p:nvPr userDrawn="1"/>
        </p:nvSpPr>
        <p:spPr>
          <a:xfrm>
            <a:off x="3378708" y="6515100"/>
            <a:ext cx="2386584" cy="230832"/>
          </a:xfrm>
          <a:prstGeom prst="rect">
            <a:avLst/>
          </a:prstGeom>
          <a:noFill/>
        </p:spPr>
        <p:txBody>
          <a:bodyPr wrap="square" rtlCol="0">
            <a:spAutoFit/>
          </a:bodyPr>
          <a:lstStyle/>
          <a:p>
            <a:pPr algn="ctr"/>
            <a:r>
              <a:rPr lang="en-US" sz="900" dirty="0" smtClean="0">
                <a:gradFill>
                  <a:gsLst>
                    <a:gs pos="0">
                      <a:prstClr val="black">
                        <a:lumMod val="85000"/>
                        <a:lumOff val="15000"/>
                      </a:prstClr>
                    </a:gs>
                    <a:gs pos="100000">
                      <a:prstClr val="black">
                        <a:lumMod val="85000"/>
                        <a:lumOff val="15000"/>
                      </a:prstClr>
                    </a:gs>
                  </a:gsLst>
                  <a:lin ang="16200000" scaled="0"/>
                </a:gradFill>
              </a:rPr>
              <a:t>Microsoft Confidential</a:t>
            </a:r>
            <a:endParaRPr lang="en-US" sz="900" dirty="0">
              <a:gradFill>
                <a:gsLst>
                  <a:gs pos="0">
                    <a:prstClr val="black">
                      <a:lumMod val="85000"/>
                      <a:lumOff val="15000"/>
                    </a:prstClr>
                  </a:gs>
                  <a:gs pos="100000">
                    <a:prstClr val="black">
                      <a:lumMod val="85000"/>
                      <a:lumOff val="15000"/>
                    </a:prstClr>
                  </a:gs>
                </a:gsLst>
                <a:lin ang="16200000" scaled="0"/>
              </a:gradFill>
            </a:endParaRPr>
          </a:p>
        </p:txBody>
      </p:sp>
      <p:pic>
        <p:nvPicPr>
          <p:cNvPr id="8" name="Picture 7" descr="WP_horz_b.png"/>
          <p:cNvPicPr>
            <a:picLocks noChangeAspect="1"/>
          </p:cNvPicPr>
          <p:nvPr userDrawn="1"/>
        </p:nvPicPr>
        <p:blipFill>
          <a:blip r:embed="rId2" cstate="email"/>
          <a:stretch>
            <a:fillRect/>
          </a:stretch>
        </p:blipFill>
        <p:spPr>
          <a:xfrm>
            <a:off x="7174472" y="6515100"/>
            <a:ext cx="1542491" cy="230621"/>
          </a:xfrm>
          <a:prstGeom prst="rect">
            <a:avLst/>
          </a:prstGeom>
        </p:spPr>
      </p:pic>
    </p:spTree>
    <p:extLst>
      <p:ext uri="{BB962C8B-B14F-4D97-AF65-F5344CB8AC3E}">
        <p14:creationId xmlns:p14="http://schemas.microsoft.com/office/powerpoint/2010/main" val="383938690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le Only - Gra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latin typeface="Segoe Light" pitchFamily="34" charset="0"/>
              </a:defRPr>
            </a:lvl1pPr>
          </a:lstStyle>
          <a:p>
            <a:r>
              <a:rPr lang="en-US" dirty="0" smtClean="0"/>
              <a:t>Content slide</a:t>
            </a:r>
            <a:endParaRPr lang="en-US" dirty="0"/>
          </a:p>
        </p:txBody>
      </p:sp>
      <p:pic>
        <p:nvPicPr>
          <p:cNvPr id="4" name="Picture 3"/>
          <p:cNvPicPr>
            <a:picLocks noChangeAspect="1"/>
          </p:cNvPicPr>
          <p:nvPr userDrawn="1"/>
        </p:nvPicPr>
        <p:blipFill>
          <a:blip r:embed="rId2" cstate="print">
            <a:grayscl/>
            <a:lum bright="80000" contrast="-89000"/>
            <a:extLst>
              <a:ext uri="{28A0092B-C50C-407E-A947-70E740481C1C}">
                <a14:useLocalDpi xmlns:a14="http://schemas.microsoft.com/office/drawing/2010/main" val="0"/>
              </a:ext>
            </a:extLst>
          </a:blip>
          <a:stretch>
            <a:fillRect/>
          </a:stretch>
        </p:blipFill>
        <p:spPr>
          <a:xfrm>
            <a:off x="200025" y="171450"/>
            <a:ext cx="1504950" cy="1504950"/>
          </a:xfrm>
          <a:prstGeom prst="rect">
            <a:avLst/>
          </a:prstGeom>
        </p:spPr>
      </p:pic>
    </p:spTree>
    <p:extLst>
      <p:ext uri="{BB962C8B-B14F-4D97-AF65-F5344CB8AC3E}">
        <p14:creationId xmlns:p14="http://schemas.microsoft.com/office/powerpoint/2010/main" val="4009760398"/>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 All Text - Bl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latin typeface="Segoe Light" pitchFamily="34" charset="0"/>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0070C0"/>
              </a:buClr>
              <a:buFont typeface="Wingdings" pitchFamily="2" charset="2"/>
              <a:buChar char="§"/>
              <a:defRPr/>
            </a:lvl1pPr>
            <a:lvl2pPr marL="625475" indent="-342900">
              <a:buClr>
                <a:srgbClr val="0070C0"/>
              </a:buClr>
              <a:buFont typeface="Wingdings" pitchFamily="2" charset="2"/>
              <a:buChar char="§"/>
              <a:defRPr/>
            </a:lvl2pPr>
            <a:lvl3pPr marL="863600" indent="-285750">
              <a:buClr>
                <a:srgbClr val="0070C0"/>
              </a:buClr>
              <a:buFont typeface="Wingdings" pitchFamily="2" charset="2"/>
              <a:buChar char="§"/>
              <a:defRPr/>
            </a:lvl3pPr>
            <a:lvl4pPr marL="1146175" indent="-285750">
              <a:buClr>
                <a:srgbClr val="0070C0"/>
              </a:buClr>
              <a:buFont typeface="Wingdings" pitchFamily="2" charset="2"/>
              <a:buChar char="§"/>
              <a:defRPr/>
            </a:lvl4pPr>
            <a:lvl5pPr marL="1374775" indent="-285750">
              <a:buClr>
                <a:srgbClr val="0070C0"/>
              </a:buClr>
              <a:buFont typeface="Wingdings"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4950" cy="150495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 Gra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latin typeface="Segoe Light" pitchFamily="34" charset="0"/>
              </a:defRPr>
            </a:lvl1pPr>
          </a:lstStyle>
          <a:p>
            <a:r>
              <a:rPr lang="en-US" dirty="0" smtClean="0"/>
              <a:t>Content slide</a:t>
            </a:r>
            <a:endParaRPr lang="en-US" dirty="0"/>
          </a:p>
        </p:txBody>
      </p:sp>
      <p:pic>
        <p:nvPicPr>
          <p:cNvPr id="5" name="Picture 4"/>
          <p:cNvPicPr>
            <a:picLocks noChangeAspect="1"/>
          </p:cNvPicPr>
          <p:nvPr userDrawn="1"/>
        </p:nvPicPr>
        <p:blipFill>
          <a:blip r:embed="rId2" cstate="print">
            <a:grayscl/>
            <a:lum bright="80000" contrast="-89000"/>
            <a:extLst>
              <a:ext uri="{28A0092B-C50C-407E-A947-70E740481C1C}">
                <a14:useLocalDpi xmlns:a14="http://schemas.microsoft.com/office/drawing/2010/main" val="0"/>
              </a:ext>
            </a:extLst>
          </a:blip>
          <a:stretch>
            <a:fillRect/>
          </a:stretch>
        </p:blipFill>
        <p:spPr>
          <a:xfrm>
            <a:off x="200025" y="171450"/>
            <a:ext cx="1504950" cy="1504950"/>
          </a:xfrm>
          <a:prstGeom prst="rect">
            <a:avLst/>
          </a:prstGeom>
        </p:spPr>
      </p:pic>
    </p:spTree>
    <p:extLst>
      <p:ext uri="{BB962C8B-B14F-4D97-AF65-F5344CB8AC3E}">
        <p14:creationId xmlns:p14="http://schemas.microsoft.com/office/powerpoint/2010/main" val="2451373437"/>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 All Text - Red">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C00000"/>
              </a:buClr>
              <a:buFont typeface="Wingdings" pitchFamily="2" charset="2"/>
              <a:buChar char="§"/>
              <a:defRPr/>
            </a:lvl1pPr>
            <a:lvl2pPr marL="625475" indent="-342900">
              <a:buClr>
                <a:srgbClr val="C00000"/>
              </a:buClr>
              <a:buFont typeface="Wingdings" pitchFamily="2" charset="2"/>
              <a:buChar char="§"/>
              <a:defRPr/>
            </a:lvl2pPr>
            <a:lvl3pPr marL="863600" indent="-285750">
              <a:buClr>
                <a:srgbClr val="C00000"/>
              </a:buClr>
              <a:buFont typeface="Wingdings" pitchFamily="2" charset="2"/>
              <a:buChar char="§"/>
              <a:defRPr/>
            </a:lvl3pPr>
            <a:lvl4pPr marL="1146175" indent="-285750">
              <a:buClr>
                <a:srgbClr val="C00000"/>
              </a:buClr>
              <a:buFont typeface="Wingdings" pitchFamily="2" charset="2"/>
              <a:buChar char="§"/>
              <a:defRPr/>
            </a:lvl4pPr>
            <a:lvl5pPr marL="1374775" indent="-285750">
              <a:buClr>
                <a:srgbClr val="C00000"/>
              </a:buClr>
              <a:buFont typeface="Wingdings"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5758444"/>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ontent - All Text - Green">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chemeClr val="accent3">
                  <a:lumMod val="75000"/>
                </a:schemeClr>
              </a:buClr>
              <a:buFont typeface="Wingdings" pitchFamily="2" charset="2"/>
              <a:buChar char="§"/>
              <a:defRPr/>
            </a:lvl1pPr>
            <a:lvl2pPr marL="625475" indent="-342900">
              <a:buClr>
                <a:schemeClr val="accent3">
                  <a:lumMod val="75000"/>
                </a:schemeClr>
              </a:buClr>
              <a:buFont typeface="Wingdings" pitchFamily="2" charset="2"/>
              <a:buChar char="§"/>
              <a:defRPr/>
            </a:lvl2pPr>
            <a:lvl3pPr marL="863600" indent="-285750">
              <a:buClr>
                <a:schemeClr val="accent3">
                  <a:lumMod val="75000"/>
                </a:schemeClr>
              </a:buClr>
              <a:buFont typeface="Wingdings" pitchFamily="2" charset="2"/>
              <a:buChar char="§"/>
              <a:defRPr/>
            </a:lvl3pPr>
            <a:lvl4pPr marL="1146175" indent="-285750">
              <a:buClr>
                <a:schemeClr val="accent3">
                  <a:lumMod val="75000"/>
                </a:schemeClr>
              </a:buClr>
              <a:buFont typeface="Wingdings" pitchFamily="2" charset="2"/>
              <a:buChar char="§"/>
              <a:defRPr/>
            </a:lvl4pPr>
            <a:lvl5pPr marL="1374775" indent="-285750">
              <a:buClr>
                <a:schemeClr val="accent3">
                  <a:lumMod val="75000"/>
                </a:schemeClr>
              </a:buClr>
              <a:buFont typeface="Wingdings"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66625597"/>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Content - All Text - Yellow">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8760" cy="1508760"/>
          </a:xfrm>
          <a:prstGeom prst="rect">
            <a:avLst/>
          </a:prstGeom>
        </p:spPr>
      </p:pic>
      <p:sp>
        <p:nvSpPr>
          <p:cNvPr id="2" name="Title 1"/>
          <p:cNvSpPr>
            <a:spLocks noGrp="1"/>
          </p:cNvSpPr>
          <p:nvPr>
            <p:ph type="title" hasCustomPrompt="1"/>
          </p:nvPr>
        </p:nvSpPr>
        <p:spPr>
          <a:xfrm>
            <a:off x="1809750" y="511302"/>
            <a:ext cx="6819900" cy="914400"/>
          </a:xfrm>
        </p:spPr>
        <p:txBody>
          <a:bodyPr anchor="ctr"/>
          <a:lstStyle>
            <a:lvl1pPr>
              <a:defRPr baseline="0">
                <a:solidFill>
                  <a:schemeClr val="tx1">
                    <a:lumMod val="85000"/>
                    <a:lumOff val="15000"/>
                  </a:schemeClr>
                </a:solidFill>
              </a:defRPr>
            </a:lvl1pPr>
          </a:lstStyle>
          <a:p>
            <a:r>
              <a:rPr lang="en-US" dirty="0" smtClean="0"/>
              <a:t>Content slide</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FFC000"/>
              </a:buClr>
              <a:buFont typeface="Wingdings" pitchFamily="2" charset="2"/>
              <a:buChar char="§"/>
              <a:defRPr/>
            </a:lvl1pPr>
            <a:lvl2pPr marL="625475" indent="-342900">
              <a:buClr>
                <a:srgbClr val="FFC000"/>
              </a:buClr>
              <a:buFont typeface="Wingdings" pitchFamily="2" charset="2"/>
              <a:buChar char="§"/>
              <a:defRPr/>
            </a:lvl2pPr>
            <a:lvl3pPr marL="863600" indent="-285750">
              <a:buClr>
                <a:srgbClr val="FFC000"/>
              </a:buClr>
              <a:buFont typeface="Wingdings" pitchFamily="2" charset="2"/>
              <a:buChar char="§"/>
              <a:defRPr/>
            </a:lvl3pPr>
            <a:lvl4pPr marL="1146175" indent="-285750">
              <a:buClr>
                <a:srgbClr val="FFC000"/>
              </a:buClr>
              <a:buFont typeface="Wingdings" pitchFamily="2" charset="2"/>
              <a:buChar char="§"/>
              <a:defRPr/>
            </a:lvl4pPr>
            <a:lvl5pPr marL="1374775" indent="-285750">
              <a:buClr>
                <a:srgbClr val="FFC000"/>
              </a:buClr>
              <a:buFont typeface="Wingdings"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38939714"/>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Content - All Text - No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47712" y="511302"/>
            <a:ext cx="7881938" cy="914400"/>
          </a:xfrm>
        </p:spPr>
        <p:txBody>
          <a:bodyPr anchor="ctr"/>
          <a:lstStyle>
            <a:lvl1pPr>
              <a:defRPr baseline="0">
                <a:solidFill>
                  <a:schemeClr val="tx1">
                    <a:lumMod val="85000"/>
                    <a:lumOff val="15000"/>
                  </a:schemeClr>
                </a:solidFill>
              </a:defRPr>
            </a:lvl1pPr>
          </a:lstStyle>
          <a:p>
            <a:r>
              <a:rPr lang="en-US" dirty="0" smtClean="0"/>
              <a:t>Content slide – no graphic</a:t>
            </a:r>
            <a:endParaRPr lang="en-US" dirty="0"/>
          </a:p>
        </p:txBody>
      </p:sp>
      <p:sp>
        <p:nvSpPr>
          <p:cNvPr id="3" name="Content Placeholder 2"/>
          <p:cNvSpPr>
            <a:spLocks noGrp="1"/>
          </p:cNvSpPr>
          <p:nvPr>
            <p:ph idx="1"/>
          </p:nvPr>
        </p:nvSpPr>
        <p:spPr>
          <a:xfrm>
            <a:off x="742949" y="1809750"/>
            <a:ext cx="7881937" cy="4491038"/>
          </a:xfrm>
        </p:spPr>
        <p:txBody>
          <a:bodyPr/>
          <a:lstStyle>
            <a:lvl1pPr marL="342900" indent="-342900">
              <a:buClr>
                <a:srgbClr val="0070C0"/>
              </a:buClr>
              <a:buFont typeface="Wingdings" pitchFamily="2" charset="2"/>
              <a:buChar char="§"/>
              <a:defRPr/>
            </a:lvl1pPr>
            <a:lvl2pPr marL="625475" indent="-342900">
              <a:buClr>
                <a:srgbClr val="0070C0"/>
              </a:buClr>
              <a:buFont typeface="Wingdings" pitchFamily="2" charset="2"/>
              <a:buChar char="§"/>
              <a:defRPr/>
            </a:lvl2pPr>
            <a:lvl3pPr marL="863600" indent="-285750">
              <a:buClr>
                <a:srgbClr val="0070C0"/>
              </a:buClr>
              <a:buFont typeface="Wingdings" pitchFamily="2" charset="2"/>
              <a:buChar char="§"/>
              <a:defRPr/>
            </a:lvl3pPr>
            <a:lvl4pPr marL="1146175" indent="-285750">
              <a:buClr>
                <a:srgbClr val="0070C0"/>
              </a:buClr>
              <a:buFont typeface="Wingdings" pitchFamily="2" charset="2"/>
              <a:buChar char="§"/>
              <a:defRPr/>
            </a:lvl4pPr>
            <a:lvl5pPr marL="1374775" indent="-285750">
              <a:buClr>
                <a:srgbClr val="0070C0"/>
              </a:buClr>
              <a:buFont typeface="Wingdings"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89515212"/>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wo Column - Blu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10100" y="1809750"/>
            <a:ext cx="4133850" cy="4362450"/>
          </a:xfrm>
        </p:spPr>
        <p:txBody>
          <a:bodyPr/>
          <a:lstStyle>
            <a:lvl1pPr marL="342900" indent="-342900">
              <a:buClr>
                <a:srgbClr val="0070C0"/>
              </a:buClr>
              <a:buFont typeface="Wingdings" pitchFamily="2" charset="2"/>
              <a:buChar char="§"/>
              <a:defRPr sz="2400" baseline="0">
                <a:solidFill>
                  <a:schemeClr val="tx1">
                    <a:lumMod val="85000"/>
                    <a:lumOff val="15000"/>
                  </a:schemeClr>
                </a:solidFill>
              </a:defRPr>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icon to add picture</a:t>
            </a:r>
            <a:endParaRPr lang="en-US" dirty="0"/>
          </a:p>
        </p:txBody>
      </p:sp>
      <p:sp>
        <p:nvSpPr>
          <p:cNvPr id="4" name="Content Placeholder 3"/>
          <p:cNvSpPr>
            <a:spLocks noGrp="1"/>
          </p:cNvSpPr>
          <p:nvPr>
            <p:ph sz="half" idx="2"/>
          </p:nvPr>
        </p:nvSpPr>
        <p:spPr>
          <a:xfrm>
            <a:off x="457200" y="1809749"/>
            <a:ext cx="4069080" cy="4367213"/>
          </a:xfrm>
        </p:spPr>
        <p:txBody>
          <a:bodyPr/>
          <a:lstStyle>
            <a:lvl1pPr>
              <a:buClr>
                <a:srgbClr val="0070C0"/>
              </a:buClr>
              <a:defRPr sz="2400" baseline="0">
                <a:solidFill>
                  <a:schemeClr val="tx1">
                    <a:lumMod val="85000"/>
                    <a:lumOff val="15000"/>
                  </a:schemeClr>
                </a:solidFill>
              </a:defRPr>
            </a:lvl1pPr>
            <a:lvl2pPr>
              <a:buClr>
                <a:srgbClr val="0070C0"/>
              </a:buClr>
              <a:defRPr sz="2000" baseline="0">
                <a:solidFill>
                  <a:schemeClr val="tx1">
                    <a:lumMod val="85000"/>
                    <a:lumOff val="15000"/>
                  </a:schemeClr>
                </a:solidFill>
              </a:defRPr>
            </a:lvl2pPr>
            <a:lvl3pPr>
              <a:buClr>
                <a:srgbClr val="0070C0"/>
              </a:buClr>
              <a:defRPr sz="1800" baseline="0">
                <a:solidFill>
                  <a:schemeClr val="tx1">
                    <a:lumMod val="85000"/>
                    <a:lumOff val="15000"/>
                  </a:schemeClr>
                </a:solidFill>
              </a:defRPr>
            </a:lvl3pPr>
            <a:lvl4pPr>
              <a:buClr>
                <a:srgbClr val="0070C0"/>
              </a:buClr>
              <a:defRPr sz="1600" baseline="0">
                <a:solidFill>
                  <a:schemeClr val="tx1">
                    <a:lumMod val="85000"/>
                    <a:lumOff val="15000"/>
                  </a:schemeClr>
                </a:solidFill>
              </a:defRPr>
            </a:lvl4pPr>
            <a:lvl5pPr>
              <a:buClr>
                <a:srgbClr val="0070C0"/>
              </a:buClr>
              <a:defRPr sz="1600" baseline="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
          <p:cNvSpPr>
            <a:spLocks noGrp="1"/>
          </p:cNvSpPr>
          <p:nvPr>
            <p:ph type="title" hasCustomPrompt="1"/>
          </p:nvPr>
        </p:nvSpPr>
        <p:spPr>
          <a:xfrm>
            <a:off x="1809750" y="758952"/>
            <a:ext cx="6819900" cy="914400"/>
          </a:xfrm>
        </p:spPr>
        <p:txBody>
          <a:bodyPr anchor="ctr"/>
          <a:lstStyle>
            <a:lvl1pPr>
              <a:defRPr baseline="0">
                <a:solidFill>
                  <a:schemeClr val="tx1">
                    <a:lumMod val="85000"/>
                    <a:lumOff val="15000"/>
                  </a:schemeClr>
                </a:solidFill>
              </a:defRPr>
            </a:lvl1pPr>
          </a:lstStyle>
          <a:p>
            <a:r>
              <a:rPr lang="en-US" dirty="0" smtClean="0"/>
              <a:t>Content slide – two columns</a:t>
            </a:r>
            <a:br>
              <a:rPr lang="en-US" dirty="0" smtClean="0"/>
            </a:b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0025" y="171450"/>
            <a:ext cx="1504950" cy="1504950"/>
          </a:xfrm>
          <a:prstGeom prst="rect">
            <a:avLst/>
          </a:prstGeom>
        </p:spPr>
      </p:pic>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3152"/>
            <a:ext cx="8229600" cy="9144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2437" y="1143000"/>
            <a:ext cx="8229600" cy="4525963"/>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2"/>
          <p:cNvPicPr>
            <a:picLocks noChangeAspect="1" noChangeArrowheads="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6879907" y="6348145"/>
            <a:ext cx="2057400" cy="360470"/>
          </a:xfrm>
          <a:prstGeom prst="rect">
            <a:avLst/>
          </a:prstGeom>
        </p:spPr>
      </p:pic>
    </p:spTree>
  </p:cSld>
  <p:clrMap bg1="lt1" tx1="dk1" bg2="lt2" tx2="dk2" accent1="accent1" accent2="accent2" accent3="accent3" accent4="accent4" accent5="accent5" accent6="accent6" hlink="hlink" folHlink="folHlink"/>
  <p:sldLayoutIdLst>
    <p:sldLayoutId id="2147483899" r:id="rId1"/>
    <p:sldLayoutId id="2147483916" r:id="rId2"/>
    <p:sldLayoutId id="2147483909" r:id="rId3"/>
    <p:sldLayoutId id="2147483903" r:id="rId4"/>
    <p:sldLayoutId id="2147483924" r:id="rId5"/>
    <p:sldLayoutId id="2147483925" r:id="rId6"/>
    <p:sldLayoutId id="2147483926" r:id="rId7"/>
    <p:sldLayoutId id="2147483930" r:id="rId8"/>
    <p:sldLayoutId id="2147483904" r:id="rId9"/>
    <p:sldLayoutId id="2147483927" r:id="rId10"/>
    <p:sldLayoutId id="2147483928" r:id="rId11"/>
    <p:sldLayoutId id="2147483929" r:id="rId12"/>
    <p:sldLayoutId id="2147483920" r:id="rId13"/>
    <p:sldLayoutId id="2147483902" r:id="rId14"/>
    <p:sldLayoutId id="2147483907" r:id="rId15"/>
    <p:sldLayoutId id="2147483908" r:id="rId16"/>
    <p:sldLayoutId id="2147483933" r:id="rId17"/>
    <p:sldLayoutId id="2147483931" r:id="rId18"/>
    <p:sldLayoutId id="2147483934" r:id="rId19"/>
    <p:sldLayoutId id="2147483956" r:id="rId20"/>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3200" kern="1200" baseline="0">
          <a:solidFill>
            <a:schemeClr val="tx1"/>
          </a:solidFill>
          <a:latin typeface="Segoe Light" pitchFamily="34" charset="0"/>
          <a:ea typeface="+mj-ea"/>
          <a:cs typeface="+mj-cs"/>
        </a:defRPr>
      </a:lvl1pPr>
    </p:titleStyle>
    <p:bodyStyle>
      <a:lvl1pPr marL="282575" indent="-282575" algn="l" defTabSz="457200" rtl="0" eaLnBrk="1" latinLnBrk="0" hangingPunct="1">
        <a:spcBef>
          <a:spcPct val="20000"/>
        </a:spcBef>
        <a:buClr>
          <a:srgbClr val="557EB9"/>
        </a:buClr>
        <a:buFont typeface="Wingdings" pitchFamily="2" charset="2"/>
        <a:buChar char="§"/>
        <a:defRPr sz="2400" kern="1200" baseline="0">
          <a:solidFill>
            <a:schemeClr val="tx1"/>
          </a:solidFill>
          <a:latin typeface="+mn-lt"/>
          <a:ea typeface="+mn-ea"/>
          <a:cs typeface="+mn-cs"/>
        </a:defRPr>
      </a:lvl1pPr>
      <a:lvl2pPr marL="577850" indent="-295275" algn="l" defTabSz="457200" rtl="0" eaLnBrk="1" latinLnBrk="0" hangingPunct="1">
        <a:spcBef>
          <a:spcPct val="20000"/>
        </a:spcBef>
        <a:buClr>
          <a:srgbClr val="557EB9"/>
        </a:buClr>
        <a:buFont typeface="Wingdings" pitchFamily="2" charset="2"/>
        <a:buChar char="§"/>
        <a:defRPr sz="2000" kern="1200" baseline="0">
          <a:solidFill>
            <a:schemeClr val="tx1"/>
          </a:solidFill>
          <a:latin typeface="+mn-lt"/>
          <a:ea typeface="+mn-ea"/>
          <a:cs typeface="+mn-cs"/>
        </a:defRPr>
      </a:lvl2pPr>
      <a:lvl3pPr marL="860425" indent="-282575" algn="l" defTabSz="457200" rtl="0" eaLnBrk="1" latinLnBrk="0" hangingPunct="1">
        <a:spcBef>
          <a:spcPct val="20000"/>
        </a:spcBef>
        <a:buClr>
          <a:srgbClr val="557EB9"/>
        </a:buClr>
        <a:buFont typeface="Wingdings" pitchFamily="2" charset="2"/>
        <a:buChar char="§"/>
        <a:defRPr sz="1800" kern="1200" baseline="0">
          <a:solidFill>
            <a:schemeClr val="tx1"/>
          </a:solidFill>
          <a:latin typeface="+mn-lt"/>
          <a:ea typeface="+mn-ea"/>
          <a:cs typeface="+mn-cs"/>
        </a:defRPr>
      </a:lvl3pPr>
      <a:lvl4pPr marL="10890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4pPr>
      <a:lvl5pPr marL="13176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3152"/>
            <a:ext cx="8229600" cy="9144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2437" y="1143000"/>
            <a:ext cx="8229600" cy="4525963"/>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2"/>
          <p:cNvPicPr>
            <a:picLocks noChangeAspect="1" noChangeArrowheads="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285751" y="6344769"/>
            <a:ext cx="1276350" cy="3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4711799"/>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 id="2147483948" r:id="rId13"/>
    <p:sldLayoutId id="2147483949" r:id="rId14"/>
    <p:sldLayoutId id="2147483950" r:id="rId15"/>
    <p:sldLayoutId id="2147483951" r:id="rId16"/>
    <p:sldLayoutId id="2147483952" r:id="rId17"/>
    <p:sldLayoutId id="2147483953" r:id="rId18"/>
    <p:sldLayoutId id="2147483954" r:id="rId19"/>
    <p:sldLayoutId id="2147483955" r:id="rId20"/>
  </p:sldLayoutIdLst>
  <p:transition/>
  <p:timing>
    <p:tnLst>
      <p:par>
        <p:cTn id="1" dur="indefinite" restart="never" nodeType="tmRoot"/>
      </p:par>
    </p:tnLst>
  </p:timing>
  <p:hf hdr="0" ftr="0" dt="0"/>
  <p:txStyles>
    <p:titleStyle>
      <a:lvl1pPr algn="l" defTabSz="457200" rtl="0" eaLnBrk="1" latinLnBrk="0" hangingPunct="1">
        <a:spcBef>
          <a:spcPct val="0"/>
        </a:spcBef>
        <a:buNone/>
        <a:defRPr sz="3200" kern="1200" baseline="0">
          <a:solidFill>
            <a:schemeClr val="tx1"/>
          </a:solidFill>
          <a:latin typeface="Segoe UI" pitchFamily="34" charset="0"/>
          <a:ea typeface="+mj-ea"/>
          <a:cs typeface="+mj-cs"/>
        </a:defRPr>
      </a:lvl1pPr>
    </p:titleStyle>
    <p:bodyStyle>
      <a:lvl1pPr marL="282575" indent="-282575" algn="l" defTabSz="457200" rtl="0" eaLnBrk="1" latinLnBrk="0" hangingPunct="1">
        <a:spcBef>
          <a:spcPct val="20000"/>
        </a:spcBef>
        <a:buClr>
          <a:srgbClr val="557EB9"/>
        </a:buClr>
        <a:buFont typeface="Wingdings" pitchFamily="2" charset="2"/>
        <a:buChar char="§"/>
        <a:defRPr sz="2400" kern="1200" baseline="0">
          <a:solidFill>
            <a:schemeClr val="tx1"/>
          </a:solidFill>
          <a:latin typeface="+mn-lt"/>
          <a:ea typeface="+mn-ea"/>
          <a:cs typeface="+mn-cs"/>
        </a:defRPr>
      </a:lvl1pPr>
      <a:lvl2pPr marL="577850" indent="-295275" algn="l" defTabSz="457200" rtl="0" eaLnBrk="1" latinLnBrk="0" hangingPunct="1">
        <a:spcBef>
          <a:spcPct val="20000"/>
        </a:spcBef>
        <a:buClr>
          <a:srgbClr val="557EB9"/>
        </a:buClr>
        <a:buFont typeface="Wingdings" pitchFamily="2" charset="2"/>
        <a:buChar char="§"/>
        <a:defRPr sz="2000" kern="1200" baseline="0">
          <a:solidFill>
            <a:schemeClr val="tx1"/>
          </a:solidFill>
          <a:latin typeface="+mn-lt"/>
          <a:ea typeface="+mn-ea"/>
          <a:cs typeface="+mn-cs"/>
        </a:defRPr>
      </a:lvl2pPr>
      <a:lvl3pPr marL="860425" indent="-282575" algn="l" defTabSz="457200" rtl="0" eaLnBrk="1" latinLnBrk="0" hangingPunct="1">
        <a:spcBef>
          <a:spcPct val="20000"/>
        </a:spcBef>
        <a:buClr>
          <a:srgbClr val="557EB9"/>
        </a:buClr>
        <a:buFont typeface="Wingdings" pitchFamily="2" charset="2"/>
        <a:buChar char="§"/>
        <a:defRPr sz="1800" kern="1200" baseline="0">
          <a:solidFill>
            <a:schemeClr val="tx1"/>
          </a:solidFill>
          <a:latin typeface="+mn-lt"/>
          <a:ea typeface="+mn-ea"/>
          <a:cs typeface="+mn-cs"/>
        </a:defRPr>
      </a:lvl3pPr>
      <a:lvl4pPr marL="10890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4pPr>
      <a:lvl5pPr marL="13176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7.xml"/><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7.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hyperlink" Target="http://silverlight.net/" TargetMode="External"/><Relationship Id="rId2" Type="http://schemas.openxmlformats.org/officeDocument/2006/relationships/hyperlink" Target="http://developer.windowsphone.com/" TargetMode="External"/><Relationship Id="rId1" Type="http://schemas.openxmlformats.org/officeDocument/2006/relationships/slideLayout" Target="../slideLayouts/slideLayout24.xml"/><Relationship Id="rId5" Type="http://schemas.openxmlformats.org/officeDocument/2006/relationships/comments" Target="../comments/comment2.xml"/><Relationship Id="rId4" Type="http://schemas.openxmlformats.org/officeDocument/2006/relationships/hyperlink" Target="http://shawnoster.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netflix.com/" TargetMode="Externa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vert="horz" lIns="91440" tIns="45720" rIns="91440" bIns="45720" rtlCol="0" anchor="ctr">
            <a:noAutofit/>
          </a:bodyPr>
          <a:lstStyle/>
          <a:p>
            <a:r>
              <a:rPr lang="en-US" dirty="0" smtClean="0"/>
              <a:t>Silverlight 101 Ahead!</a:t>
            </a:r>
            <a:br>
              <a:rPr lang="en-US" dirty="0" smtClean="0"/>
            </a:br>
            <a:r>
              <a:rPr lang="en-US" dirty="0" smtClean="0"/>
              <a:t/>
            </a:r>
            <a:br>
              <a:rPr lang="en-US" dirty="0" smtClean="0"/>
            </a:br>
            <a:r>
              <a:rPr lang="en-US" sz="2800" dirty="0" smtClean="0"/>
              <a:t>If you know Silverlight and are looking for </a:t>
            </a:r>
            <a:br>
              <a:rPr lang="en-US" sz="2800" dirty="0" smtClean="0"/>
            </a:br>
            <a:r>
              <a:rPr lang="en-US" sz="2800" dirty="0" smtClean="0"/>
              <a:t>more advanced content check out :</a:t>
            </a:r>
          </a:p>
          <a:p>
            <a:r>
              <a:rPr lang="en-US" sz="2800" dirty="0" smtClean="0"/>
              <a:t/>
            </a:r>
            <a:br>
              <a:rPr lang="en-US" sz="2800" dirty="0" smtClean="0"/>
            </a:br>
            <a:r>
              <a:rPr lang="en-US" sz="2800" i="1" dirty="0" smtClean="0"/>
              <a:t>‘Microsoft Silverlight “Media” : Moving at 60fps’</a:t>
            </a:r>
            <a:r>
              <a:rPr lang="en-US" sz="2800" dirty="0" smtClean="0"/>
              <a:t/>
            </a:r>
            <a:br>
              <a:rPr lang="en-US" sz="2800" dirty="0" smtClean="0"/>
            </a:br>
            <a:r>
              <a:rPr lang="en-US" sz="2800" dirty="0" smtClean="0"/>
              <a:t>(Breakers H)</a:t>
            </a:r>
          </a:p>
          <a:p>
            <a:endParaRPr lang="en-US" sz="2800" dirty="0" smtClean="0"/>
          </a:p>
          <a:p>
            <a:r>
              <a:rPr lang="en-US" sz="2800" i="1" dirty="0" smtClean="0"/>
              <a:t>Microsoft Silverlight 4 Business Applications</a:t>
            </a:r>
          </a:p>
          <a:p>
            <a:r>
              <a:rPr lang="en-US" sz="2800" dirty="0" smtClean="0"/>
              <a:t>(Lagoon F)</a:t>
            </a:r>
            <a:br>
              <a:rPr lang="en-US" sz="2800" dirty="0" smtClean="0"/>
            </a:br>
            <a:endParaRPr lang="en-US" dirty="0"/>
          </a:p>
        </p:txBody>
      </p:sp>
    </p:spTree>
    <p:extLst>
      <p:ext uri="{BB962C8B-B14F-4D97-AF65-F5344CB8AC3E}">
        <p14:creationId xmlns:p14="http://schemas.microsoft.com/office/powerpoint/2010/main" val="416867595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16290" y="1164165"/>
            <a:ext cx="8111420" cy="5238045"/>
          </a:xfrm>
          <a:prstGeom prst="roundRect">
            <a:avLst>
              <a:gd name="adj" fmla="val 4742"/>
            </a:avLst>
          </a:prstGeom>
          <a:gradFill flip="none" rotWithShape="1">
            <a:gsLst>
              <a:gs pos="0">
                <a:schemeClr val="accent1">
                  <a:tint val="66000"/>
                  <a:satMod val="160000"/>
                  <a:alpha val="0"/>
                </a:schemeClr>
              </a:gs>
              <a:gs pos="50000">
                <a:schemeClr val="accent1">
                  <a:tint val="44500"/>
                  <a:satMod val="160000"/>
                  <a:alpha val="18000"/>
                </a:scheme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5122686" y="1389662"/>
            <a:ext cx="2951340" cy="1128722"/>
            <a:chOff x="4701822" y="1389662"/>
            <a:chExt cx="2951340" cy="1128722"/>
          </a:xfrm>
        </p:grpSpPr>
        <p:sp>
          <p:nvSpPr>
            <p:cNvPr id="7" name="Rounded Rectangle 6"/>
            <p:cNvSpPr/>
            <p:nvPr/>
          </p:nvSpPr>
          <p:spPr>
            <a:xfrm>
              <a:off x="4701822" y="1389662"/>
              <a:ext cx="2951340" cy="1117600"/>
            </a:xfrm>
            <a:prstGeom prst="roundRect">
              <a:avLst>
                <a:gd name="adj" fmla="val 18497"/>
              </a:avLst>
            </a:prstGeom>
            <a:gradFill flip="none" rotWithShape="1">
              <a:gsLst>
                <a:gs pos="0">
                  <a:schemeClr val="accent1">
                    <a:tint val="66000"/>
                    <a:satMod val="160000"/>
                    <a:alpha val="0"/>
                  </a:schemeClr>
                </a:gs>
                <a:gs pos="50000">
                  <a:schemeClr val="bg1">
                    <a:alpha val="22000"/>
                  </a:schemeClr>
                </a:gs>
                <a:gs pos="100000">
                  <a:schemeClr val="bg1">
                    <a:alpha val="89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163432" y="1502721"/>
              <a:ext cx="2028120" cy="1015663"/>
            </a:xfrm>
            <a:prstGeom prst="rect">
              <a:avLst/>
            </a:prstGeom>
            <a:noFill/>
          </p:spPr>
          <p:txBody>
            <a:bodyPr wrap="none" rtlCol="0" anchor="ctr">
              <a:spAutoFit/>
            </a:bodyPr>
            <a:lstStyle/>
            <a:p>
              <a:pPr algn="ctr"/>
              <a:r>
                <a:rPr lang="en-US" sz="6000" b="1" dirty="0" smtClean="0">
                  <a:gradFill flip="none" rotWithShape="1">
                    <a:gsLst>
                      <a:gs pos="0">
                        <a:schemeClr val="tx1">
                          <a:lumMod val="50000"/>
                          <a:lumOff val="50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effectLst>
                    <a:reflection blurRad="6350" stA="55000" endA="300" endPos="45500" dir="5400000" sy="-100000" algn="bl" rotWithShape="0"/>
                  </a:effectLst>
                  <a:latin typeface="Segoe" pitchFamily="34" charset="0"/>
                </a:rPr>
                <a:t>Code</a:t>
              </a:r>
            </a:p>
          </p:txBody>
        </p:sp>
      </p:grpSp>
      <p:grpSp>
        <p:nvGrpSpPr>
          <p:cNvPr id="21" name="Group 20"/>
          <p:cNvGrpSpPr/>
          <p:nvPr/>
        </p:nvGrpSpPr>
        <p:grpSpPr>
          <a:xfrm>
            <a:off x="1069974" y="1389662"/>
            <a:ext cx="2951340" cy="1128722"/>
            <a:chOff x="649110" y="1389662"/>
            <a:chExt cx="2951340" cy="1128722"/>
          </a:xfrm>
        </p:grpSpPr>
        <p:sp>
          <p:nvSpPr>
            <p:cNvPr id="5" name="Rounded Rectangle 4"/>
            <p:cNvSpPr/>
            <p:nvPr/>
          </p:nvSpPr>
          <p:spPr>
            <a:xfrm>
              <a:off x="649110" y="1389662"/>
              <a:ext cx="2951340" cy="1117600"/>
            </a:xfrm>
            <a:prstGeom prst="roundRect">
              <a:avLst>
                <a:gd name="adj" fmla="val 18497"/>
              </a:avLst>
            </a:prstGeom>
            <a:gradFill flip="none" rotWithShape="1">
              <a:gsLst>
                <a:gs pos="0">
                  <a:schemeClr val="accent1">
                    <a:tint val="66000"/>
                    <a:satMod val="160000"/>
                    <a:alpha val="0"/>
                  </a:schemeClr>
                </a:gs>
                <a:gs pos="50000">
                  <a:schemeClr val="bg1">
                    <a:alpha val="22000"/>
                  </a:schemeClr>
                </a:gs>
                <a:gs pos="100000">
                  <a:schemeClr val="bg1">
                    <a:alpha val="89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945611" y="1502721"/>
              <a:ext cx="2358339" cy="1015663"/>
            </a:xfrm>
            <a:prstGeom prst="rect">
              <a:avLst/>
            </a:prstGeom>
            <a:noFill/>
          </p:spPr>
          <p:txBody>
            <a:bodyPr wrap="none" rtlCol="0" anchor="ctr">
              <a:spAutoFit/>
            </a:bodyPr>
            <a:lstStyle/>
            <a:p>
              <a:pPr algn="ctr"/>
              <a:r>
                <a:rPr lang="en-US" sz="6000" b="1" dirty="0" smtClean="0">
                  <a:gradFill flip="none" rotWithShape="1">
                    <a:gsLst>
                      <a:gs pos="0">
                        <a:schemeClr val="tx1">
                          <a:lumMod val="50000"/>
                          <a:lumOff val="50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effectLst>
                    <a:reflection blurRad="6350" stA="55000" endA="300" endPos="45500" dir="5400000" sy="-100000" algn="bl" rotWithShape="0"/>
                  </a:effectLst>
                  <a:latin typeface="Segoe" pitchFamily="34" charset="0"/>
                </a:rPr>
                <a:t>XAML</a:t>
              </a:r>
            </a:p>
          </p:txBody>
        </p:sp>
      </p:grpSp>
      <p:sp>
        <p:nvSpPr>
          <p:cNvPr id="17" name="Rectangle 16"/>
          <p:cNvSpPr/>
          <p:nvPr/>
        </p:nvSpPr>
        <p:spPr bwMode="hidden">
          <a:xfrm>
            <a:off x="0" y="337055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8" name="Rectangle 17"/>
          <p:cNvSpPr/>
          <p:nvPr/>
        </p:nvSpPr>
        <p:spPr bwMode="auto">
          <a:xfrm>
            <a:off x="534365" y="337055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XAML maps to code</a:t>
            </a:r>
          </a:p>
        </p:txBody>
      </p:sp>
      <p:sp>
        <p:nvSpPr>
          <p:cNvPr id="19" name="Rectangle 18"/>
          <p:cNvSpPr/>
          <p:nvPr/>
        </p:nvSpPr>
        <p:spPr bwMode="hidden">
          <a:xfrm>
            <a:off x="0" y="4188756"/>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20" name="Rectangle 19"/>
          <p:cNvSpPr/>
          <p:nvPr/>
        </p:nvSpPr>
        <p:spPr bwMode="auto">
          <a:xfrm>
            <a:off x="534365" y="4188756"/>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Anything in XAML can be done in code</a:t>
            </a:r>
          </a:p>
        </p:txBody>
      </p:sp>
      <p:sp>
        <p:nvSpPr>
          <p:cNvPr id="2" name="Title 1"/>
          <p:cNvSpPr>
            <a:spLocks noGrp="1"/>
          </p:cNvSpPr>
          <p:nvPr>
            <p:ph type="title"/>
          </p:nvPr>
        </p:nvSpPr>
        <p:spPr/>
        <p:txBody>
          <a:bodyPr/>
          <a:lstStyle/>
          <a:p>
            <a:r>
              <a:rPr lang="en-US" dirty="0" smtClean="0"/>
              <a:t>Code</a:t>
            </a:r>
            <a:endParaRPr lang="en-US" dirty="0"/>
          </a:p>
        </p:txBody>
      </p:sp>
      <p:sp>
        <p:nvSpPr>
          <p:cNvPr id="24" name="Cross 23"/>
          <p:cNvSpPr/>
          <p:nvPr/>
        </p:nvSpPr>
        <p:spPr bwMode="auto">
          <a:xfrm>
            <a:off x="4217670" y="1656843"/>
            <a:ext cx="708660" cy="708660"/>
          </a:xfrm>
          <a:prstGeom prst="plus">
            <a:avLst>
              <a:gd name="adj" fmla="val 29839"/>
            </a:avLst>
          </a:prstGeom>
          <a:solidFill>
            <a:schemeClr val="accent1"/>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5109761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p:txBody>
          <a:bodyPr vert="horz" lIns="91440" tIns="45720" rIns="91440" bIns="45720" rtlCol="0" anchor="t">
            <a:noAutofit/>
          </a:bodyPr>
          <a:lstStyle/>
          <a:p>
            <a:r>
              <a:rPr lang="en-US" dirty="0" smtClean="0"/>
              <a:t>DEMO: XAML </a:t>
            </a:r>
            <a:r>
              <a:rPr lang="en-US" dirty="0"/>
              <a:t>&amp;</a:t>
            </a:r>
            <a:r>
              <a:rPr lang="en-US" dirty="0" smtClean="0"/>
              <a:t> CODE</a:t>
            </a:r>
            <a:endParaRPr lang="en-US" dirty="0"/>
          </a:p>
        </p:txBody>
      </p:sp>
      <p:sp>
        <p:nvSpPr>
          <p:cNvPr id="9" name="Text Placeholder 4"/>
          <p:cNvSpPr>
            <a:spLocks noGrp="1"/>
          </p:cNvSpPr>
          <p:nvPr>
            <p:ph type="body" idx="1"/>
          </p:nvPr>
        </p:nvSpPr>
        <p:spPr/>
        <p:txBody>
          <a:bodyPr vert="horz" lIns="91440" tIns="45720" rIns="91440" bIns="45720" rtlCol="0" anchor="b">
            <a:noAutofit/>
          </a:bodyPr>
          <a:lstStyle/>
          <a:p>
            <a:r>
              <a:rPr lang="en-US" dirty="0" smtClean="0"/>
              <a:t>the basics</a:t>
            </a:r>
          </a:p>
        </p:txBody>
      </p:sp>
    </p:spTree>
    <p:extLst>
      <p:ext uri="{BB962C8B-B14F-4D97-AF65-F5344CB8AC3E}">
        <p14:creationId xmlns:p14="http://schemas.microsoft.com/office/powerpoint/2010/main" val="272433354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hidden">
          <a:xfrm>
            <a:off x="0" y="203801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203801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Vector-Based</a:t>
            </a:r>
          </a:p>
        </p:txBody>
      </p:sp>
      <p:sp>
        <p:nvSpPr>
          <p:cNvPr id="8" name="Rectangle 7"/>
          <p:cNvSpPr/>
          <p:nvPr/>
        </p:nvSpPr>
        <p:spPr bwMode="hidden">
          <a:xfrm>
            <a:off x="0" y="285620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285620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Importable from Photoshop or Illustrator</a:t>
            </a:r>
          </a:p>
        </p:txBody>
      </p:sp>
      <p:sp>
        <p:nvSpPr>
          <p:cNvPr id="5" name="Title 1"/>
          <p:cNvSpPr>
            <a:spLocks noGrp="1"/>
          </p:cNvSpPr>
          <p:nvPr>
            <p:ph type="title"/>
          </p:nvPr>
        </p:nvSpPr>
        <p:spPr/>
        <p:txBody>
          <a:bodyPr vert="horz" lIns="91440" tIns="45720" rIns="274320" bIns="45720" rtlCol="0" anchor="ctr">
            <a:noAutofit/>
          </a:bodyPr>
          <a:lstStyle/>
          <a:p>
            <a:r>
              <a:rPr lang="en-US" dirty="0" smtClean="0"/>
              <a:t>Shapes</a:t>
            </a:r>
            <a:endParaRPr lang="en-US" dirty="0"/>
          </a:p>
        </p:txBody>
      </p:sp>
    </p:spTree>
    <p:extLst>
      <p:ext uri="{BB962C8B-B14F-4D97-AF65-F5344CB8AC3E}">
        <p14:creationId xmlns:p14="http://schemas.microsoft.com/office/powerpoint/2010/main" val="147455430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hidden">
          <a:xfrm>
            <a:off x="0" y="203801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203801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Determines how objects are painted and outlined</a:t>
            </a:r>
          </a:p>
        </p:txBody>
      </p:sp>
      <p:sp>
        <p:nvSpPr>
          <p:cNvPr id="8" name="Rectangle 7"/>
          <p:cNvSpPr/>
          <p:nvPr/>
        </p:nvSpPr>
        <p:spPr bwMode="hidden">
          <a:xfrm>
            <a:off x="0" y="285620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285620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Solid, Gradient, Image, Media</a:t>
            </a:r>
          </a:p>
        </p:txBody>
      </p:sp>
      <p:sp>
        <p:nvSpPr>
          <p:cNvPr id="5" name="Title 1"/>
          <p:cNvSpPr>
            <a:spLocks noGrp="1"/>
          </p:cNvSpPr>
          <p:nvPr>
            <p:ph type="title"/>
          </p:nvPr>
        </p:nvSpPr>
        <p:spPr/>
        <p:txBody>
          <a:bodyPr vert="horz" lIns="91440" tIns="45720" rIns="274320" bIns="45720" rtlCol="0" anchor="ctr">
            <a:noAutofit/>
          </a:bodyPr>
          <a:lstStyle/>
          <a:p>
            <a:r>
              <a:rPr lang="en-US" dirty="0" smtClean="0"/>
              <a:t>Brushes</a:t>
            </a:r>
            <a:endParaRPr lang="en-US" dirty="0"/>
          </a:p>
        </p:txBody>
      </p:sp>
    </p:spTree>
    <p:extLst>
      <p:ext uri="{BB962C8B-B14F-4D97-AF65-F5344CB8AC3E}">
        <p14:creationId xmlns:p14="http://schemas.microsoft.com/office/powerpoint/2010/main" val="110263217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SHAPES &amp; BRUSHES</a:t>
            </a:r>
            <a:endParaRPr lang="en-US" dirty="0"/>
          </a:p>
        </p:txBody>
      </p:sp>
      <p:sp>
        <p:nvSpPr>
          <p:cNvPr id="5" name="Text Placeholder 4"/>
          <p:cNvSpPr>
            <a:spLocks noGrp="1"/>
          </p:cNvSpPr>
          <p:nvPr>
            <p:ph type="body" idx="1"/>
          </p:nvPr>
        </p:nvSpPr>
        <p:spPr/>
        <p:txBody>
          <a:bodyPr/>
          <a:lstStyle/>
          <a:p>
            <a:r>
              <a:rPr lang="en-US" dirty="0" smtClean="0"/>
              <a:t>pretty shapes</a:t>
            </a:r>
            <a:endParaRPr lang="en-US" dirty="0"/>
          </a:p>
        </p:txBody>
      </p:sp>
    </p:spTree>
    <p:extLst>
      <p:ext uri="{BB962C8B-B14F-4D97-AF65-F5344CB8AC3E}">
        <p14:creationId xmlns:p14="http://schemas.microsoft.com/office/powerpoint/2010/main" val="320556777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hidden">
          <a:xfrm>
            <a:off x="0" y="4492602"/>
            <a:ext cx="451413" cy="1736747"/>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3" name="Rectangle 12"/>
          <p:cNvSpPr/>
          <p:nvPr/>
        </p:nvSpPr>
        <p:spPr bwMode="auto">
          <a:xfrm>
            <a:off x="534365" y="4492602"/>
            <a:ext cx="8609635" cy="1736747"/>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r>
              <a:rPr lang="en-US" sz="2000" dirty="0">
                <a:solidFill>
                  <a:srgbClr val="0000FF"/>
                </a:solidFill>
                <a:latin typeface="Consolas"/>
              </a:rPr>
              <a:t>&lt;</a:t>
            </a:r>
            <a:r>
              <a:rPr lang="en-US" sz="2000" dirty="0">
                <a:solidFill>
                  <a:srgbClr val="A31515"/>
                </a:solidFill>
                <a:latin typeface="Consolas"/>
              </a:rPr>
              <a:t>Button</a:t>
            </a:r>
            <a:r>
              <a:rPr lang="en-US" sz="2000" dirty="0">
                <a:solidFill>
                  <a:srgbClr val="FF0000"/>
                </a:solidFill>
                <a:latin typeface="Consolas"/>
              </a:rPr>
              <a:t> x</a:t>
            </a:r>
            <a:r>
              <a:rPr lang="en-US" sz="2000" dirty="0">
                <a:solidFill>
                  <a:srgbClr val="0000FF"/>
                </a:solidFill>
                <a:latin typeface="Consolas"/>
              </a:rPr>
              <a:t>:</a:t>
            </a:r>
            <a:r>
              <a:rPr lang="en-US" sz="2000" dirty="0">
                <a:solidFill>
                  <a:srgbClr val="FF0000"/>
                </a:solidFill>
                <a:latin typeface="Consolas"/>
              </a:rPr>
              <a:t>Name</a:t>
            </a:r>
            <a:r>
              <a:rPr lang="en-US" sz="2000" dirty="0">
                <a:solidFill>
                  <a:srgbClr val="0000FF"/>
                </a:solidFill>
                <a:latin typeface="Consolas"/>
              </a:rPr>
              <a:t>="MyButton"</a:t>
            </a:r>
            <a:endParaRPr lang="en-US" sz="2000" dirty="0">
              <a:solidFill>
                <a:prstClr val="black"/>
              </a:solidFill>
              <a:latin typeface="Consolas"/>
            </a:endParaRPr>
          </a:p>
          <a:p>
            <a:r>
              <a:rPr lang="en-US" sz="2000" dirty="0">
                <a:solidFill>
                  <a:prstClr val="black"/>
                </a:solidFill>
                <a:latin typeface="Consolas"/>
              </a:rPr>
              <a:t>       </a:t>
            </a:r>
            <a:r>
              <a:rPr lang="en-US" sz="2000" dirty="0">
                <a:solidFill>
                  <a:srgbClr val="FF0000"/>
                </a:solidFill>
                <a:latin typeface="Consolas"/>
              </a:rPr>
              <a:t> Content</a:t>
            </a:r>
            <a:r>
              <a:rPr lang="en-US" sz="2000" dirty="0">
                <a:solidFill>
                  <a:srgbClr val="0000FF"/>
                </a:solidFill>
                <a:latin typeface="Consolas"/>
              </a:rPr>
              <a:t>="Center"</a:t>
            </a:r>
            <a:endParaRPr lang="en-US" sz="2000" dirty="0">
              <a:solidFill>
                <a:prstClr val="black"/>
              </a:solidFill>
              <a:latin typeface="Consolas"/>
            </a:endParaRPr>
          </a:p>
          <a:p>
            <a:r>
              <a:rPr lang="en-US" sz="2000" dirty="0">
                <a:solidFill>
                  <a:prstClr val="black"/>
                </a:solidFill>
                <a:latin typeface="Consolas"/>
              </a:rPr>
              <a:t>       </a:t>
            </a:r>
            <a:r>
              <a:rPr lang="en-US" sz="2000" dirty="0">
                <a:solidFill>
                  <a:srgbClr val="FF0000"/>
                </a:solidFill>
                <a:latin typeface="Consolas"/>
              </a:rPr>
              <a:t> Width</a:t>
            </a:r>
            <a:r>
              <a:rPr lang="en-US" sz="2000" dirty="0">
                <a:solidFill>
                  <a:srgbClr val="0000FF"/>
                </a:solidFill>
                <a:latin typeface="Consolas"/>
              </a:rPr>
              <a:t>="150"</a:t>
            </a:r>
            <a:endParaRPr lang="en-US" sz="2000" dirty="0">
              <a:solidFill>
                <a:prstClr val="black"/>
              </a:solidFill>
              <a:latin typeface="Consolas"/>
            </a:endParaRPr>
          </a:p>
          <a:p>
            <a:r>
              <a:rPr lang="en-US" sz="2000" dirty="0">
                <a:solidFill>
                  <a:prstClr val="black"/>
                </a:solidFill>
                <a:latin typeface="Consolas"/>
              </a:rPr>
              <a:t>       </a:t>
            </a:r>
            <a:r>
              <a:rPr lang="en-US" sz="2000" dirty="0">
                <a:solidFill>
                  <a:srgbClr val="FF0000"/>
                </a:solidFill>
                <a:latin typeface="Consolas"/>
              </a:rPr>
              <a:t> Height</a:t>
            </a:r>
            <a:r>
              <a:rPr lang="en-US" sz="2000" dirty="0">
                <a:solidFill>
                  <a:srgbClr val="0000FF"/>
                </a:solidFill>
                <a:latin typeface="Consolas"/>
              </a:rPr>
              <a:t>="50" </a:t>
            </a:r>
            <a:r>
              <a:rPr lang="en-US" sz="2000" dirty="0" smtClean="0">
                <a:solidFill>
                  <a:srgbClr val="0000FF"/>
                </a:solidFill>
                <a:latin typeface="Consolas"/>
              </a:rPr>
              <a:t>/&gt;</a:t>
            </a:r>
            <a:endParaRPr lang="en-US" sz="2000" dirty="0">
              <a:solidFill>
                <a:srgbClr val="0000FF"/>
              </a:solidFill>
              <a:latin typeface="Consolas"/>
            </a:endParaRPr>
          </a:p>
        </p:txBody>
      </p:sp>
      <p:sp>
        <p:nvSpPr>
          <p:cNvPr id="6" name="Rectangle 5"/>
          <p:cNvSpPr/>
          <p:nvPr/>
        </p:nvSpPr>
        <p:spPr bwMode="hidden">
          <a:xfrm>
            <a:off x="0" y="203801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203801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Encapsulates functionality</a:t>
            </a:r>
          </a:p>
        </p:txBody>
      </p:sp>
      <p:sp>
        <p:nvSpPr>
          <p:cNvPr id="8" name="Rectangle 7"/>
          <p:cNvSpPr/>
          <p:nvPr/>
        </p:nvSpPr>
        <p:spPr bwMode="hidden">
          <a:xfrm>
            <a:off x="0" y="285620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285620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Give it a x:Name</a:t>
            </a:r>
          </a:p>
        </p:txBody>
      </p:sp>
      <p:sp>
        <p:nvSpPr>
          <p:cNvPr id="10" name="Rectangle 9"/>
          <p:cNvSpPr/>
          <p:nvPr/>
        </p:nvSpPr>
        <p:spPr bwMode="hidden">
          <a:xfrm>
            <a:off x="0" y="3674406"/>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1" name="Rectangle 10"/>
          <p:cNvSpPr/>
          <p:nvPr/>
        </p:nvSpPr>
        <p:spPr bwMode="auto">
          <a:xfrm>
            <a:off x="534365" y="3674406"/>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Same properties as in XAML</a:t>
            </a:r>
          </a:p>
        </p:txBody>
      </p:sp>
      <p:sp>
        <p:nvSpPr>
          <p:cNvPr id="5" name="Title 1"/>
          <p:cNvSpPr>
            <a:spLocks noGrp="1"/>
          </p:cNvSpPr>
          <p:nvPr>
            <p:ph type="title"/>
          </p:nvPr>
        </p:nvSpPr>
        <p:spPr/>
        <p:txBody>
          <a:bodyPr vert="horz" lIns="91440" tIns="45720" rIns="274320" bIns="45720" rtlCol="0" anchor="ctr">
            <a:noAutofit/>
          </a:bodyPr>
          <a:lstStyle/>
          <a:p>
            <a:r>
              <a:rPr lang="en-US" dirty="0" smtClean="0"/>
              <a:t>Controls</a:t>
            </a:r>
            <a:endParaRPr lang="en-US" dirty="0"/>
          </a:p>
        </p:txBody>
      </p:sp>
    </p:spTree>
    <p:extLst>
      <p:ext uri="{BB962C8B-B14F-4D97-AF65-F5344CB8AC3E}">
        <p14:creationId xmlns:p14="http://schemas.microsoft.com/office/powerpoint/2010/main" val="401799185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hidden">
          <a:xfrm>
            <a:off x="0" y="203801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203801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Can be created in XAML &amp; Code</a:t>
            </a:r>
          </a:p>
        </p:txBody>
      </p:sp>
      <p:sp>
        <p:nvSpPr>
          <p:cNvPr id="8" name="Rectangle 7"/>
          <p:cNvSpPr/>
          <p:nvPr/>
        </p:nvSpPr>
        <p:spPr bwMode="hidden">
          <a:xfrm>
            <a:off x="0" y="285620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285620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Tools create handler for you</a:t>
            </a:r>
          </a:p>
        </p:txBody>
      </p:sp>
      <p:sp>
        <p:nvSpPr>
          <p:cNvPr id="10" name="Rectangle 9"/>
          <p:cNvSpPr/>
          <p:nvPr/>
        </p:nvSpPr>
        <p:spPr bwMode="hidden">
          <a:xfrm>
            <a:off x="0" y="3674406"/>
            <a:ext cx="451413" cy="2509224"/>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1" name="Rectangle 10"/>
          <p:cNvSpPr/>
          <p:nvPr/>
        </p:nvSpPr>
        <p:spPr bwMode="auto">
          <a:xfrm>
            <a:off x="534365" y="3674406"/>
            <a:ext cx="8609635" cy="2509224"/>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r>
              <a:rPr lang="en-US" dirty="0">
                <a:solidFill>
                  <a:srgbClr val="0000FF"/>
                </a:solidFill>
                <a:latin typeface="Consolas"/>
              </a:rPr>
              <a:t>public</a:t>
            </a:r>
            <a:r>
              <a:rPr lang="en-US" dirty="0">
                <a:solidFill>
                  <a:prstClr val="black"/>
                </a:solidFill>
                <a:latin typeface="Consolas"/>
              </a:rPr>
              <a:t> </a:t>
            </a:r>
            <a:r>
              <a:rPr lang="en-US" dirty="0">
                <a:solidFill>
                  <a:srgbClr val="0000FF"/>
                </a:solidFill>
                <a:latin typeface="Consolas"/>
              </a:rPr>
              <a:t>void</a:t>
            </a:r>
            <a:r>
              <a:rPr lang="en-US" dirty="0">
                <a:solidFill>
                  <a:prstClr val="black"/>
                </a:solidFill>
                <a:latin typeface="Consolas"/>
              </a:rPr>
              <a:t> </a:t>
            </a:r>
            <a:r>
              <a:rPr lang="en-US" dirty="0" err="1">
                <a:solidFill>
                  <a:prstClr val="black"/>
                </a:solidFill>
                <a:latin typeface="Consolas"/>
              </a:rPr>
              <a:t>myButton_Click</a:t>
            </a:r>
            <a:r>
              <a:rPr lang="en-US" dirty="0">
                <a:solidFill>
                  <a:prstClr val="black"/>
                </a:solidFill>
                <a:latin typeface="Consolas"/>
              </a:rPr>
              <a:t>(</a:t>
            </a:r>
            <a:r>
              <a:rPr lang="en-US" dirty="0">
                <a:solidFill>
                  <a:srgbClr val="0000FF"/>
                </a:solidFill>
                <a:latin typeface="Consolas"/>
              </a:rPr>
              <a:t>object</a:t>
            </a:r>
            <a:r>
              <a:rPr lang="en-US" dirty="0">
                <a:solidFill>
                  <a:prstClr val="black"/>
                </a:solidFill>
                <a:latin typeface="Consolas"/>
              </a:rPr>
              <a:t> sender, </a:t>
            </a:r>
            <a:r>
              <a:rPr lang="en-US" dirty="0" err="1">
                <a:solidFill>
                  <a:srgbClr val="2B91AF"/>
                </a:solidFill>
                <a:latin typeface="Consolas"/>
              </a:rPr>
              <a:t>RoutedEventArgs</a:t>
            </a:r>
            <a:r>
              <a:rPr lang="en-US" dirty="0">
                <a:solidFill>
                  <a:prstClr val="black"/>
                </a:solidFill>
                <a:latin typeface="Consolas"/>
              </a:rPr>
              <a:t> e)</a:t>
            </a:r>
          </a:p>
          <a:p>
            <a:r>
              <a:rPr lang="en-US" dirty="0">
                <a:solidFill>
                  <a:prstClr val="black"/>
                </a:solidFill>
                <a:latin typeface="Consolas"/>
              </a:rPr>
              <a:t>{</a:t>
            </a:r>
          </a:p>
          <a:p>
            <a:r>
              <a:rPr lang="en-US" dirty="0">
                <a:solidFill>
                  <a:prstClr val="black"/>
                </a:solidFill>
                <a:latin typeface="Consolas"/>
              </a:rPr>
              <a:t>    </a:t>
            </a:r>
            <a:r>
              <a:rPr lang="en-US" dirty="0">
                <a:solidFill>
                  <a:srgbClr val="008000"/>
                </a:solidFill>
                <a:latin typeface="Consolas"/>
              </a:rPr>
              <a:t>// </a:t>
            </a:r>
            <a:r>
              <a:rPr lang="en-US" dirty="0" err="1">
                <a:solidFill>
                  <a:srgbClr val="008000"/>
                </a:solidFill>
                <a:latin typeface="Consolas"/>
              </a:rPr>
              <a:t>todo</a:t>
            </a:r>
            <a:r>
              <a:rPr lang="en-US" dirty="0">
                <a:solidFill>
                  <a:srgbClr val="008000"/>
                </a:solidFill>
                <a:latin typeface="Consolas"/>
              </a:rPr>
              <a:t>: add code</a:t>
            </a:r>
            <a:endParaRPr lang="en-US" dirty="0">
              <a:solidFill>
                <a:prstClr val="black"/>
              </a:solidFill>
              <a:latin typeface="Consolas"/>
            </a:endParaRPr>
          </a:p>
          <a:p>
            <a:r>
              <a:rPr lang="en-US" dirty="0">
                <a:solidFill>
                  <a:prstClr val="black"/>
                </a:solidFill>
                <a:latin typeface="Consolas"/>
              </a:rPr>
              <a:t>}</a:t>
            </a:r>
          </a:p>
        </p:txBody>
      </p:sp>
      <p:sp>
        <p:nvSpPr>
          <p:cNvPr id="5" name="Title 1"/>
          <p:cNvSpPr>
            <a:spLocks noGrp="1"/>
          </p:cNvSpPr>
          <p:nvPr>
            <p:ph type="title"/>
          </p:nvPr>
        </p:nvSpPr>
        <p:spPr/>
        <p:txBody>
          <a:bodyPr vert="horz" lIns="91440" tIns="45720" rIns="274320" bIns="45720" rtlCol="0" anchor="ctr">
            <a:noAutofit/>
          </a:bodyPr>
          <a:lstStyle/>
          <a:p>
            <a:r>
              <a:rPr lang="en-US" dirty="0" smtClean="0"/>
              <a:t>Events</a:t>
            </a:r>
            <a:endParaRPr lang="en-US" dirty="0"/>
          </a:p>
        </p:txBody>
      </p:sp>
    </p:spTree>
    <p:extLst>
      <p:ext uri="{BB962C8B-B14F-4D97-AF65-F5344CB8AC3E}">
        <p14:creationId xmlns:p14="http://schemas.microsoft.com/office/powerpoint/2010/main" val="408591561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CONTROLS &amp; EVENTS</a:t>
            </a:r>
            <a:endParaRPr lang="en-US" dirty="0"/>
          </a:p>
        </p:txBody>
      </p:sp>
      <p:sp>
        <p:nvSpPr>
          <p:cNvPr id="5" name="Text Placeholder 4"/>
          <p:cNvSpPr>
            <a:spLocks noGrp="1"/>
          </p:cNvSpPr>
          <p:nvPr>
            <p:ph type="body" idx="1"/>
          </p:nvPr>
        </p:nvSpPr>
        <p:spPr/>
        <p:txBody>
          <a:bodyPr/>
          <a:lstStyle/>
          <a:p>
            <a:r>
              <a:rPr lang="en-US" dirty="0" smtClean="0"/>
              <a:t>make it do something</a:t>
            </a:r>
            <a:endParaRPr lang="en-US" dirty="0"/>
          </a:p>
        </p:txBody>
      </p:sp>
    </p:spTree>
    <p:extLst>
      <p:ext uri="{BB962C8B-B14F-4D97-AF65-F5344CB8AC3E}">
        <p14:creationId xmlns:p14="http://schemas.microsoft.com/office/powerpoint/2010/main" val="337588041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vert="horz" lIns="91440" tIns="45720" rIns="274320" bIns="45720" rtlCol="0" anchor="ctr">
            <a:noAutofit/>
          </a:bodyPr>
          <a:lstStyle/>
          <a:p>
            <a:r>
              <a:rPr lang="en-US" dirty="0" smtClean="0"/>
              <a:t>Layout</a:t>
            </a:r>
            <a:endParaRPr lang="en-US" dirty="0"/>
          </a:p>
        </p:txBody>
      </p:sp>
      <p:sp>
        <p:nvSpPr>
          <p:cNvPr id="33" name="Rectangle 32"/>
          <p:cNvSpPr/>
          <p:nvPr/>
        </p:nvSpPr>
        <p:spPr bwMode="hidden">
          <a:xfrm>
            <a:off x="0" y="4492603"/>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34" name="Rectangle 33"/>
          <p:cNvSpPr/>
          <p:nvPr/>
        </p:nvSpPr>
        <p:spPr bwMode="auto">
          <a:xfrm>
            <a:off x="534365" y="4492603"/>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latin typeface="Segoe" pitchFamily="34" charset="0"/>
              </a:rPr>
              <a:t>Grid | </a:t>
            </a:r>
            <a:r>
              <a:rPr lang="en-US" sz="2400" dirty="0" smtClean="0">
                <a:solidFill>
                  <a:schemeClr val="tx1">
                    <a:lumMod val="75000"/>
                    <a:lumOff val="25000"/>
                  </a:schemeClr>
                </a:solidFill>
              </a:rPr>
              <a:t>Rows &amp; columns, very flexible</a:t>
            </a:r>
          </a:p>
        </p:txBody>
      </p:sp>
      <p:sp>
        <p:nvSpPr>
          <p:cNvPr id="35" name="Rectangle 34"/>
          <p:cNvSpPr/>
          <p:nvPr/>
        </p:nvSpPr>
        <p:spPr bwMode="hidden">
          <a:xfrm>
            <a:off x="0" y="203801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36" name="Rectangle 35"/>
          <p:cNvSpPr/>
          <p:nvPr/>
        </p:nvSpPr>
        <p:spPr bwMode="auto">
          <a:xfrm>
            <a:off x="534365" y="203801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latin typeface="Segoe" pitchFamily="34" charset="0"/>
              </a:rPr>
              <a:t>Flexible Layout system</a:t>
            </a:r>
          </a:p>
        </p:txBody>
      </p:sp>
      <p:sp>
        <p:nvSpPr>
          <p:cNvPr id="37" name="Rectangle 36"/>
          <p:cNvSpPr/>
          <p:nvPr/>
        </p:nvSpPr>
        <p:spPr bwMode="hidden">
          <a:xfrm>
            <a:off x="0" y="285620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38" name="Rectangle 37"/>
          <p:cNvSpPr/>
          <p:nvPr/>
        </p:nvSpPr>
        <p:spPr bwMode="auto">
          <a:xfrm>
            <a:off x="534365" y="285620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latin typeface="Segoe" pitchFamily="34" charset="0"/>
              </a:rPr>
              <a:t>Canvas | </a:t>
            </a:r>
            <a:r>
              <a:rPr lang="en-US" sz="2400" dirty="0" smtClean="0">
                <a:solidFill>
                  <a:schemeClr val="tx1">
                    <a:lumMod val="75000"/>
                    <a:lumOff val="25000"/>
                  </a:schemeClr>
                </a:solidFill>
              </a:rPr>
              <a:t>Fixed-position</a:t>
            </a:r>
          </a:p>
        </p:txBody>
      </p:sp>
      <p:sp>
        <p:nvSpPr>
          <p:cNvPr id="39" name="Rectangle 38"/>
          <p:cNvSpPr/>
          <p:nvPr/>
        </p:nvSpPr>
        <p:spPr bwMode="hidden">
          <a:xfrm>
            <a:off x="0" y="3674406"/>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40" name="Rectangle 39"/>
          <p:cNvSpPr/>
          <p:nvPr/>
        </p:nvSpPr>
        <p:spPr bwMode="auto">
          <a:xfrm>
            <a:off x="534365" y="3674406"/>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err="1" smtClean="0">
                <a:solidFill>
                  <a:schemeClr val="tx1">
                    <a:lumMod val="75000"/>
                    <a:lumOff val="25000"/>
                  </a:schemeClr>
                </a:solidFill>
                <a:latin typeface="Segoe" pitchFamily="34" charset="0"/>
              </a:rPr>
              <a:t>StackPanel</a:t>
            </a:r>
            <a:r>
              <a:rPr lang="en-US" sz="2800" dirty="0" smtClean="0">
                <a:solidFill>
                  <a:schemeClr val="tx1">
                    <a:lumMod val="75000"/>
                    <a:lumOff val="25000"/>
                  </a:schemeClr>
                </a:solidFill>
                <a:latin typeface="Segoe" pitchFamily="34" charset="0"/>
              </a:rPr>
              <a:t> | </a:t>
            </a:r>
            <a:r>
              <a:rPr lang="en-US" sz="2400" dirty="0" smtClean="0">
                <a:solidFill>
                  <a:schemeClr val="tx1">
                    <a:lumMod val="75000"/>
                    <a:lumOff val="25000"/>
                  </a:schemeClr>
                </a:solidFill>
              </a:rPr>
              <a:t>“Stacks” dynamically</a:t>
            </a:r>
          </a:p>
        </p:txBody>
      </p:sp>
      <p:sp>
        <p:nvSpPr>
          <p:cNvPr id="24" name="Rectangle 23"/>
          <p:cNvSpPr/>
          <p:nvPr/>
        </p:nvSpPr>
        <p:spPr bwMode="auto">
          <a:xfrm>
            <a:off x="5989320" y="1771650"/>
            <a:ext cx="2846070" cy="1737360"/>
          </a:xfrm>
          <a:prstGeom prst="rect">
            <a:avLst/>
          </a:prstGeom>
          <a:solidFill>
            <a:schemeClr val="bg1">
              <a:lumMod val="95000"/>
            </a:schemeClr>
          </a:solidFill>
          <a:ln w="38100">
            <a:solidFill>
              <a:schemeClr val="bg2">
                <a:lumMod val="60000"/>
                <a:lumOff val="40000"/>
              </a:schemeClr>
            </a:solidFill>
            <a:headEnd type="none" w="med" len="med"/>
            <a:tailEnd type="none" w="med" len="med"/>
          </a:ln>
          <a:effectLst>
            <a:glow rad="228600">
              <a:schemeClr val="accent5">
                <a:satMod val="175000"/>
                <a:alpha val="40000"/>
              </a:schemeClr>
            </a:glow>
          </a:effectLst>
        </p:spPr>
        <p:style>
          <a:lnRef idx="2">
            <a:schemeClr val="accent2"/>
          </a:lnRef>
          <a:fillRef idx="1">
            <a:schemeClr val="lt1"/>
          </a:fillRef>
          <a:effectRef idx="0">
            <a:schemeClr val="accent2"/>
          </a:effectRef>
          <a:fontRef idx="minor">
            <a:schemeClr val="dk1"/>
          </a:fontRef>
        </p:style>
        <p:txBody>
          <a:bodyPr vert="horz" wrap="square" lIns="640080" tIns="91440" rIns="91436" bIns="91440" numCol="1" rtlCol="0" anchor="ctr" anchorCtr="0" compatLnSpc="1">
            <a:prstTxWarp prst="textNoShape">
              <a:avLst/>
            </a:prstTxWarp>
          </a:bodyPr>
          <a:lstStyle/>
          <a:p>
            <a:pPr fontAlgn="base">
              <a:spcBef>
                <a:spcPct val="0"/>
              </a:spcBef>
              <a:spcAft>
                <a:spcPct val="0"/>
              </a:spcAft>
            </a:pPr>
            <a:endParaRPr lang="en-US" sz="2400" dirty="0" smtClean="0">
              <a:solidFill>
                <a:srgbClr val="FFFFFF"/>
              </a:solidFill>
              <a:latin typeface="Trebuchet MS" pitchFamily="34" charset="0"/>
            </a:endParaRPr>
          </a:p>
        </p:txBody>
      </p:sp>
      <p:sp>
        <p:nvSpPr>
          <p:cNvPr id="25" name="Rectangle 24"/>
          <p:cNvSpPr/>
          <p:nvPr/>
        </p:nvSpPr>
        <p:spPr bwMode="auto">
          <a:xfrm>
            <a:off x="6838950" y="1933575"/>
            <a:ext cx="1794510" cy="1413510"/>
          </a:xfrm>
          <a:prstGeom prst="rect">
            <a:avLst/>
          </a:prstGeom>
          <a:solidFill>
            <a:schemeClr val="bg2">
              <a:lumMod val="20000"/>
              <a:lumOff val="80000"/>
            </a:schemeClr>
          </a:solidFill>
          <a:ln w="38100">
            <a:solidFill>
              <a:schemeClr val="bg2">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640080" tIns="91440" rIns="91436" bIns="91440" numCol="1" rtlCol="0" anchor="ctr" anchorCtr="0" compatLnSpc="1">
            <a:prstTxWarp prst="textNoShape">
              <a:avLst/>
            </a:prstTxWarp>
          </a:bodyPr>
          <a:lstStyle/>
          <a:p>
            <a:pPr fontAlgn="base">
              <a:spcBef>
                <a:spcPct val="0"/>
              </a:spcBef>
              <a:spcAft>
                <a:spcPct val="0"/>
              </a:spcAft>
            </a:pPr>
            <a:endParaRPr lang="en-US" sz="2400" dirty="0" smtClean="0">
              <a:solidFill>
                <a:srgbClr val="FFFFFF"/>
              </a:solidFill>
              <a:latin typeface="Trebuchet MS" pitchFamily="34" charset="0"/>
            </a:endParaRPr>
          </a:p>
        </p:txBody>
      </p:sp>
      <p:sp>
        <p:nvSpPr>
          <p:cNvPr id="26" name="Rectangle 25"/>
          <p:cNvSpPr/>
          <p:nvPr/>
        </p:nvSpPr>
        <p:spPr bwMode="auto">
          <a:xfrm>
            <a:off x="6191250" y="1933575"/>
            <a:ext cx="510540" cy="1015365"/>
          </a:xfrm>
          <a:prstGeom prst="rect">
            <a:avLst/>
          </a:prstGeom>
          <a:solidFill>
            <a:schemeClr val="bg2">
              <a:lumMod val="20000"/>
              <a:lumOff val="80000"/>
            </a:schemeClr>
          </a:solidFill>
          <a:ln w="38100">
            <a:solidFill>
              <a:schemeClr val="bg2">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640080" tIns="91440" rIns="91436" bIns="91440" numCol="1" rtlCol="0" anchor="ctr" anchorCtr="0" compatLnSpc="1">
            <a:prstTxWarp prst="textNoShape">
              <a:avLst/>
            </a:prstTxWarp>
          </a:bodyPr>
          <a:lstStyle/>
          <a:p>
            <a:pPr fontAlgn="base">
              <a:spcBef>
                <a:spcPct val="0"/>
              </a:spcBef>
              <a:spcAft>
                <a:spcPct val="0"/>
              </a:spcAft>
            </a:pPr>
            <a:endParaRPr lang="en-US" sz="2400" dirty="0" smtClean="0">
              <a:solidFill>
                <a:srgbClr val="FFFFFF"/>
              </a:solidFill>
              <a:latin typeface="Trebuchet MS" pitchFamily="34" charset="0"/>
            </a:endParaRPr>
          </a:p>
        </p:txBody>
      </p:sp>
      <p:sp>
        <p:nvSpPr>
          <p:cNvPr id="27" name="Rectangle 26"/>
          <p:cNvSpPr/>
          <p:nvPr/>
        </p:nvSpPr>
        <p:spPr bwMode="auto">
          <a:xfrm>
            <a:off x="6191250" y="3046095"/>
            <a:ext cx="510540" cy="300990"/>
          </a:xfrm>
          <a:prstGeom prst="rect">
            <a:avLst/>
          </a:prstGeom>
          <a:solidFill>
            <a:schemeClr val="bg2">
              <a:lumMod val="20000"/>
              <a:lumOff val="80000"/>
            </a:schemeClr>
          </a:solidFill>
          <a:ln w="38100">
            <a:solidFill>
              <a:schemeClr val="bg2">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640080" tIns="91440" rIns="91436" bIns="91440" numCol="1" rtlCol="0" anchor="ctr" anchorCtr="0" compatLnSpc="1">
            <a:prstTxWarp prst="textNoShape">
              <a:avLst/>
            </a:prstTxWarp>
          </a:bodyPr>
          <a:lstStyle/>
          <a:p>
            <a:pPr fontAlgn="base">
              <a:spcBef>
                <a:spcPct val="0"/>
              </a:spcBef>
              <a:spcAft>
                <a:spcPct val="0"/>
              </a:spcAft>
            </a:pPr>
            <a:endParaRPr lang="en-US" sz="2400" dirty="0" smtClean="0">
              <a:solidFill>
                <a:srgbClr val="FFFFFF"/>
              </a:solidFill>
              <a:latin typeface="Trebuchet MS" pitchFamily="34" charset="0"/>
            </a:endParaRPr>
          </a:p>
        </p:txBody>
      </p:sp>
      <p:sp>
        <p:nvSpPr>
          <p:cNvPr id="30" name="Rectangle 29"/>
          <p:cNvSpPr/>
          <p:nvPr/>
        </p:nvSpPr>
        <p:spPr bwMode="auto">
          <a:xfrm>
            <a:off x="6934200" y="3063240"/>
            <a:ext cx="1005840" cy="173354"/>
          </a:xfrm>
          <a:prstGeom prst="rect">
            <a:avLst/>
          </a:prstGeom>
          <a:solidFill>
            <a:schemeClr val="bg1"/>
          </a:solidFill>
          <a:ln w="28575">
            <a:solidFill>
              <a:schemeClr val="bg2">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640080" tIns="91440" rIns="91436" bIns="91440" numCol="1" rtlCol="0" anchor="ctr" anchorCtr="0" compatLnSpc="1">
            <a:prstTxWarp prst="textNoShape">
              <a:avLst/>
            </a:prstTxWarp>
          </a:bodyPr>
          <a:lstStyle/>
          <a:p>
            <a:pPr fontAlgn="base">
              <a:spcBef>
                <a:spcPct val="0"/>
              </a:spcBef>
              <a:spcAft>
                <a:spcPct val="0"/>
              </a:spcAft>
            </a:pPr>
            <a:endParaRPr lang="en-US" sz="2400" dirty="0" smtClean="0">
              <a:solidFill>
                <a:srgbClr val="FFFFFF"/>
              </a:solidFill>
              <a:latin typeface="Trebuchet MS" pitchFamily="34" charset="0"/>
            </a:endParaRPr>
          </a:p>
        </p:txBody>
      </p:sp>
      <p:sp>
        <p:nvSpPr>
          <p:cNvPr id="31" name="Rectangle 30"/>
          <p:cNvSpPr/>
          <p:nvPr/>
        </p:nvSpPr>
        <p:spPr bwMode="auto">
          <a:xfrm>
            <a:off x="8046720" y="3063240"/>
            <a:ext cx="457200" cy="173354"/>
          </a:xfrm>
          <a:prstGeom prst="rect">
            <a:avLst/>
          </a:prstGeom>
          <a:solidFill>
            <a:schemeClr val="bg1"/>
          </a:solidFill>
          <a:ln w="28575">
            <a:solidFill>
              <a:schemeClr val="bg2">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640080" tIns="91440" rIns="91436" bIns="91440" numCol="1" rtlCol="0" anchor="ctr" anchorCtr="0" compatLnSpc="1">
            <a:prstTxWarp prst="textNoShape">
              <a:avLst/>
            </a:prstTxWarp>
          </a:bodyPr>
          <a:lstStyle/>
          <a:p>
            <a:pPr fontAlgn="base">
              <a:spcBef>
                <a:spcPct val="0"/>
              </a:spcBef>
              <a:spcAft>
                <a:spcPct val="0"/>
              </a:spcAft>
            </a:pPr>
            <a:endParaRPr lang="en-US" sz="2400" dirty="0" smtClean="0">
              <a:solidFill>
                <a:srgbClr val="FFFFFF"/>
              </a:solidFill>
              <a:latin typeface="Trebuchet MS" pitchFamily="34" charset="0"/>
            </a:endParaRPr>
          </a:p>
        </p:txBody>
      </p:sp>
    </p:spTree>
    <p:extLst>
      <p:ext uri="{BB962C8B-B14F-4D97-AF65-F5344CB8AC3E}">
        <p14:creationId xmlns:p14="http://schemas.microsoft.com/office/powerpoint/2010/main" val="229260133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LAYOUT</a:t>
            </a:r>
            <a:endParaRPr lang="en-US" dirty="0"/>
          </a:p>
        </p:txBody>
      </p:sp>
      <p:sp>
        <p:nvSpPr>
          <p:cNvPr id="5" name="Text Placeholder 4"/>
          <p:cNvSpPr>
            <a:spLocks noGrp="1"/>
          </p:cNvSpPr>
          <p:nvPr>
            <p:ph type="body" idx="1"/>
          </p:nvPr>
        </p:nvSpPr>
        <p:spPr/>
        <p:txBody>
          <a:bodyPr/>
          <a:lstStyle/>
          <a:p>
            <a:r>
              <a:rPr lang="en-US" dirty="0" smtClean="0"/>
              <a:t>where does it go?</a:t>
            </a:r>
            <a:endParaRPr lang="en-US" dirty="0"/>
          </a:p>
        </p:txBody>
      </p:sp>
    </p:spTree>
    <p:extLst>
      <p:ext uri="{BB962C8B-B14F-4D97-AF65-F5344CB8AC3E}">
        <p14:creationId xmlns:p14="http://schemas.microsoft.com/office/powerpoint/2010/main" val="129963724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ctrTitle"/>
          </p:nvPr>
        </p:nvSpPr>
        <p:spPr/>
        <p:txBody>
          <a:bodyPr vert="horz" lIns="91440" tIns="45720" rIns="91440" bIns="45720" rtlCol="0" anchor="ctr">
            <a:noAutofit/>
          </a:bodyPr>
          <a:lstStyle/>
          <a:p>
            <a:r>
              <a:rPr lang="en-US" sz="3200" dirty="0" smtClean="0"/>
              <a:t>An Introduction to Developing </a:t>
            </a:r>
            <a:br>
              <a:rPr lang="en-US" sz="3200" dirty="0" smtClean="0"/>
            </a:br>
            <a:r>
              <a:rPr lang="en-US" sz="3200" dirty="0" smtClean="0"/>
              <a:t>Applications for Microsoft Silverlight</a:t>
            </a:r>
            <a:br>
              <a:rPr lang="en-US" sz="3200" dirty="0" smtClean="0"/>
            </a:br>
            <a:endParaRPr lang="en-US" sz="3200" dirty="0" smtClean="0"/>
          </a:p>
        </p:txBody>
      </p:sp>
      <p:sp>
        <p:nvSpPr>
          <p:cNvPr id="12" name="Subtitle 2"/>
          <p:cNvSpPr>
            <a:spLocks noGrp="1"/>
          </p:cNvSpPr>
          <p:nvPr>
            <p:ph type="subTitle" idx="1"/>
          </p:nvPr>
        </p:nvSpPr>
        <p:spPr/>
        <p:txBody>
          <a:bodyPr vert="horz" lIns="91440" tIns="45720" rIns="91440" bIns="45720" rtlCol="0">
            <a:noAutofit/>
          </a:bodyPr>
          <a:lstStyle/>
          <a:p>
            <a:endParaRPr lang="en-US" sz="2000" dirty="0" smtClean="0"/>
          </a:p>
          <a:p>
            <a:r>
              <a:rPr lang="en-US" sz="2000" dirty="0" smtClean="0"/>
              <a:t>Shawn Oster</a:t>
            </a:r>
          </a:p>
          <a:p>
            <a:r>
              <a:rPr lang="en-US" sz="2000" dirty="0" smtClean="0"/>
              <a:t>Program Manager</a:t>
            </a:r>
          </a:p>
          <a:p>
            <a:r>
              <a:rPr lang="en-US" sz="2000" dirty="0" smtClean="0"/>
              <a:t>Silverlight</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4740442"/>
            <a:ext cx="9144000" cy="2117558"/>
          </a:xfrm>
          <a:prstGeom prst="rect">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Transforms</a:t>
            </a:r>
            <a:endParaRPr lang="en-US" dirty="0"/>
          </a:p>
        </p:txBody>
      </p:sp>
      <p:sp>
        <p:nvSpPr>
          <p:cNvPr id="5" name="Rectangle 4"/>
          <p:cNvSpPr/>
          <p:nvPr/>
        </p:nvSpPr>
        <p:spPr bwMode="auto">
          <a:xfrm>
            <a:off x="251460" y="2457450"/>
            <a:ext cx="2781300" cy="2868930"/>
          </a:xfrm>
          <a:prstGeom prst="rect">
            <a:avLst/>
          </a:prstGeom>
          <a:solidFill>
            <a:schemeClr val="tx1">
              <a:lumMod val="65000"/>
              <a:lumOff val="35000"/>
            </a:scheme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274320" rIns="91436" bIns="45718" numCol="1" rtlCol="0" anchor="t" anchorCtr="0" compatLnSpc="1">
            <a:prstTxWarp prst="textNoShape">
              <a:avLst/>
            </a:prstTxWarp>
          </a:bodyPr>
          <a:lstStyle/>
          <a:p>
            <a:pPr marL="0" lvl="1" algn="ctr"/>
            <a:r>
              <a:rPr lang="en-US" dirty="0" smtClean="0">
                <a:solidFill>
                  <a:schemeClr val="bg1"/>
                </a:solidFill>
              </a:rPr>
              <a:t>Controls</a:t>
            </a:r>
          </a:p>
          <a:p>
            <a:pPr marL="0" lvl="1" algn="ctr"/>
            <a:r>
              <a:rPr lang="en-US" dirty="0" smtClean="0">
                <a:solidFill>
                  <a:schemeClr val="bg1"/>
                </a:solidFill>
              </a:rPr>
              <a:t>Text</a:t>
            </a:r>
          </a:p>
          <a:p>
            <a:pPr marL="0" lvl="1" algn="ctr"/>
            <a:r>
              <a:rPr lang="en-US" dirty="0" smtClean="0">
                <a:solidFill>
                  <a:schemeClr val="bg1"/>
                </a:solidFill>
              </a:rPr>
              <a:t>Media</a:t>
            </a:r>
          </a:p>
        </p:txBody>
      </p:sp>
      <p:sp>
        <p:nvSpPr>
          <p:cNvPr id="6" name="Rectangle 5"/>
          <p:cNvSpPr/>
          <p:nvPr/>
        </p:nvSpPr>
        <p:spPr bwMode="auto">
          <a:xfrm>
            <a:off x="3181350" y="2457450"/>
            <a:ext cx="2781300" cy="2868930"/>
          </a:xfrm>
          <a:prstGeom prst="rect">
            <a:avLst/>
          </a:prstGeom>
          <a:solidFill>
            <a:schemeClr val="tx1">
              <a:lumMod val="65000"/>
              <a:lumOff val="35000"/>
            </a:scheme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274320" rIns="91436" bIns="45718" numCol="1" rtlCol="0" anchor="t" anchorCtr="0" compatLnSpc="1">
            <a:prstTxWarp prst="textNoShape">
              <a:avLst/>
            </a:prstTxWarp>
          </a:bodyPr>
          <a:lstStyle/>
          <a:p>
            <a:pPr marL="0" lvl="1" algn="ctr"/>
            <a:r>
              <a:rPr lang="en-US" dirty="0" smtClean="0">
                <a:solidFill>
                  <a:schemeClr val="bg1"/>
                </a:solidFill>
              </a:rPr>
              <a:t>Rotate</a:t>
            </a:r>
          </a:p>
          <a:p>
            <a:pPr marL="0" lvl="1" algn="ctr"/>
            <a:r>
              <a:rPr lang="en-US" dirty="0" smtClean="0">
                <a:solidFill>
                  <a:schemeClr val="bg1"/>
                </a:solidFill>
              </a:rPr>
              <a:t>Scale</a:t>
            </a:r>
          </a:p>
          <a:p>
            <a:pPr marL="0" lvl="1" algn="ctr"/>
            <a:r>
              <a:rPr lang="en-US" dirty="0" smtClean="0">
                <a:solidFill>
                  <a:schemeClr val="bg1"/>
                </a:solidFill>
              </a:rPr>
              <a:t>Skew</a:t>
            </a:r>
          </a:p>
          <a:p>
            <a:pPr marL="0" lvl="1" algn="ctr"/>
            <a:r>
              <a:rPr lang="en-US" dirty="0" smtClean="0">
                <a:solidFill>
                  <a:schemeClr val="bg1"/>
                </a:solidFill>
              </a:rPr>
              <a:t>Translate</a:t>
            </a:r>
          </a:p>
          <a:p>
            <a:pPr marL="0" lvl="1" algn="ctr"/>
            <a:r>
              <a:rPr lang="en-US" dirty="0" smtClean="0">
                <a:solidFill>
                  <a:schemeClr val="bg1"/>
                </a:solidFill>
              </a:rPr>
              <a:t>Matrix</a:t>
            </a:r>
          </a:p>
        </p:txBody>
      </p:sp>
      <p:sp>
        <p:nvSpPr>
          <p:cNvPr id="7" name="Rectangle 6"/>
          <p:cNvSpPr/>
          <p:nvPr/>
        </p:nvSpPr>
        <p:spPr bwMode="auto">
          <a:xfrm>
            <a:off x="6111240" y="2457450"/>
            <a:ext cx="2781300" cy="2868930"/>
          </a:xfrm>
          <a:prstGeom prst="rect">
            <a:avLst/>
          </a:prstGeom>
          <a:solidFill>
            <a:schemeClr val="tx1">
              <a:lumMod val="65000"/>
              <a:lumOff val="35000"/>
            </a:scheme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274320" rIns="91436" bIns="45718" numCol="1" rtlCol="0" anchor="t" anchorCtr="0" compatLnSpc="1">
            <a:prstTxWarp prst="textNoShape">
              <a:avLst/>
            </a:prstTxWarp>
          </a:bodyPr>
          <a:lstStyle/>
          <a:p>
            <a:pPr marL="0" lvl="1" algn="ctr"/>
            <a:r>
              <a:rPr lang="en-US" dirty="0" smtClean="0">
                <a:solidFill>
                  <a:schemeClr val="bg1"/>
                </a:solidFill>
              </a:rPr>
              <a:t>Plane</a:t>
            </a:r>
          </a:p>
          <a:p>
            <a:pPr marL="0" lvl="1" algn="ctr"/>
            <a:r>
              <a:rPr lang="en-US" dirty="0" smtClean="0">
                <a:solidFill>
                  <a:schemeClr val="bg1"/>
                </a:solidFill>
              </a:rPr>
              <a:t>Matrix</a:t>
            </a:r>
          </a:p>
          <a:p>
            <a:pPr marL="0" lvl="1" algn="ctr"/>
            <a:r>
              <a:rPr lang="en-US" dirty="0" smtClean="0">
                <a:solidFill>
                  <a:schemeClr val="bg1"/>
                </a:solidFill>
              </a:rPr>
              <a:t>Apply 3D to a 2D element</a:t>
            </a:r>
            <a:endParaRPr lang="en-US" sz="2400" dirty="0" smtClean="0">
              <a:solidFill>
                <a:schemeClr val="bg1"/>
              </a:solidFill>
            </a:endParaRPr>
          </a:p>
        </p:txBody>
      </p:sp>
      <p:sp>
        <p:nvSpPr>
          <p:cNvPr id="9" name="Rectangle 8"/>
          <p:cNvSpPr/>
          <p:nvPr/>
        </p:nvSpPr>
        <p:spPr bwMode="auto">
          <a:xfrm>
            <a:off x="251460" y="1443990"/>
            <a:ext cx="2781300" cy="899160"/>
          </a:xfrm>
          <a:prstGeom prst="rect">
            <a:avLst/>
          </a:prstGeom>
          <a:solidFill>
            <a:schemeClr val="accent2"/>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400" dirty="0" smtClean="0">
                <a:solidFill>
                  <a:schemeClr val="bg1"/>
                </a:solidFill>
              </a:rPr>
              <a:t>Alters any element</a:t>
            </a:r>
          </a:p>
        </p:txBody>
      </p:sp>
      <p:sp>
        <p:nvSpPr>
          <p:cNvPr id="10" name="Rectangle 9"/>
          <p:cNvSpPr/>
          <p:nvPr/>
        </p:nvSpPr>
        <p:spPr bwMode="auto">
          <a:xfrm>
            <a:off x="3181350" y="1443990"/>
            <a:ext cx="2781300" cy="899160"/>
          </a:xfrm>
          <a:prstGeom prst="rect">
            <a:avLst/>
          </a:prstGeom>
          <a:solidFill>
            <a:schemeClr val="accent2"/>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400" dirty="0" smtClean="0">
                <a:solidFill>
                  <a:schemeClr val="bg1"/>
                </a:solidFill>
              </a:rPr>
              <a:t>Transforms</a:t>
            </a:r>
          </a:p>
        </p:txBody>
      </p:sp>
      <p:sp>
        <p:nvSpPr>
          <p:cNvPr id="11" name="Rectangle 10"/>
          <p:cNvSpPr/>
          <p:nvPr/>
        </p:nvSpPr>
        <p:spPr bwMode="auto">
          <a:xfrm>
            <a:off x="6111240" y="1443990"/>
            <a:ext cx="2781300" cy="899160"/>
          </a:xfrm>
          <a:prstGeom prst="rect">
            <a:avLst/>
          </a:prstGeom>
          <a:solidFill>
            <a:schemeClr val="accent2"/>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400" dirty="0" smtClean="0">
                <a:solidFill>
                  <a:schemeClr val="bg1"/>
                </a:solidFill>
              </a:rPr>
              <a:t>Projections</a:t>
            </a:r>
          </a:p>
        </p:txBody>
      </p:sp>
      <p:grpSp>
        <p:nvGrpSpPr>
          <p:cNvPr id="17" name="Group 16"/>
          <p:cNvGrpSpPr/>
          <p:nvPr/>
        </p:nvGrpSpPr>
        <p:grpSpPr>
          <a:xfrm>
            <a:off x="757789" y="4499810"/>
            <a:ext cx="1720515" cy="1568117"/>
            <a:chOff x="705854" y="4499810"/>
            <a:chExt cx="1720515" cy="1568117"/>
          </a:xfrm>
        </p:grpSpPr>
        <p:pic>
          <p:nvPicPr>
            <p:cNvPr id="4100" name="Picture 4" descr="C:\Documents and Settings\Pennie\My Documents\ACERDATA (D)\Pennie's documents\MS Image\Shapes and Graphics\Windows_Vista_Icons_ for_Marketing_use\Vista Icons off the web\imageres.dll_I009e_0409.png"/>
            <p:cNvPicPr>
              <a:picLocks noChangeAspect="1" noChangeArrowheads="1"/>
            </p:cNvPicPr>
            <p:nvPr/>
          </p:nvPicPr>
          <p:blipFill>
            <a:blip r:embed="rId2" cstate="print"/>
            <a:srcRect/>
            <a:stretch>
              <a:fillRect/>
            </a:stretch>
          </p:blipFill>
          <p:spPr bwMode="auto">
            <a:xfrm>
              <a:off x="1355558" y="4499810"/>
              <a:ext cx="1070811" cy="1070811"/>
            </a:xfrm>
            <a:prstGeom prst="rect">
              <a:avLst/>
            </a:prstGeom>
            <a:noFill/>
          </p:spPr>
        </p:pic>
        <p:pic>
          <p:nvPicPr>
            <p:cNvPr id="4098" name="Picture 2" descr="C:\Documents and Settings\Pennie\My Documents\ACERDATA (D)\Pennie's documents\MS Image\Shapes and Graphics\Windows_Vista_Icons_ for_Marketing_use\Vista Icons off the web\oobefldr.dll_I006a_0409.png"/>
            <p:cNvPicPr>
              <a:picLocks noChangeAspect="1" noChangeArrowheads="1"/>
            </p:cNvPicPr>
            <p:nvPr/>
          </p:nvPicPr>
          <p:blipFill>
            <a:blip r:embed="rId3" cstate="print"/>
            <a:srcRect/>
            <a:stretch>
              <a:fillRect/>
            </a:stretch>
          </p:blipFill>
          <p:spPr bwMode="auto">
            <a:xfrm>
              <a:off x="705854" y="4969043"/>
              <a:ext cx="1098884" cy="1098884"/>
            </a:xfrm>
            <a:prstGeom prst="rect">
              <a:avLst/>
            </a:prstGeom>
            <a:noFill/>
          </p:spPr>
        </p:pic>
      </p:grpSp>
      <p:sp>
        <p:nvSpPr>
          <p:cNvPr id="19" name="Rectangle 18"/>
          <p:cNvSpPr/>
          <p:nvPr/>
        </p:nvSpPr>
        <p:spPr bwMode="auto">
          <a:xfrm rot="18157015">
            <a:off x="6797843" y="4547943"/>
            <a:ext cx="577512" cy="577512"/>
          </a:xfrm>
          <a:prstGeom prst="rect">
            <a:avLst/>
          </a:prstGeom>
          <a:solidFill>
            <a:srgbClr val="73D2FC"/>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pic>
        <p:nvPicPr>
          <p:cNvPr id="4102" name="Picture 6" descr="C:\Documents and Settings\Pennie\My Documents\ACERDATA (D)\Pennie's documents\MS Image\Shapes and Graphics\Puzzle Piece\4 puzzle pieces-2.png"/>
          <p:cNvPicPr>
            <a:picLocks noChangeAspect="1" noChangeArrowheads="1"/>
          </p:cNvPicPr>
          <p:nvPr/>
        </p:nvPicPr>
        <p:blipFill>
          <a:blip r:embed="rId4" cstate="print"/>
          <a:srcRect/>
          <a:stretch>
            <a:fillRect/>
          </a:stretch>
        </p:blipFill>
        <p:spPr bwMode="auto">
          <a:xfrm>
            <a:off x="3696101" y="4830769"/>
            <a:ext cx="1751799" cy="1061696"/>
          </a:xfrm>
          <a:prstGeom prst="rect">
            <a:avLst/>
          </a:prstGeom>
          <a:noFill/>
        </p:spPr>
      </p:pic>
      <p:pic>
        <p:nvPicPr>
          <p:cNvPr id="4101" name="Picture 5" descr="C:\Documents and Settings\Pennie\My Documents\ACERDATA (D)\Pennie's documents\MS Image\Shapes and Graphics\Box\Cube\single blue slab.png"/>
          <p:cNvPicPr>
            <a:picLocks noChangeAspect="1" noChangeArrowheads="1"/>
          </p:cNvPicPr>
          <p:nvPr/>
        </p:nvPicPr>
        <p:blipFill>
          <a:blip r:embed="rId5" cstate="print"/>
          <a:srcRect/>
          <a:stretch>
            <a:fillRect/>
          </a:stretch>
        </p:blipFill>
        <p:spPr bwMode="auto">
          <a:xfrm>
            <a:off x="7029641" y="4812631"/>
            <a:ext cx="1449612" cy="908884"/>
          </a:xfrm>
          <a:prstGeom prst="rect">
            <a:avLst/>
          </a:prstGeom>
          <a:noFill/>
        </p:spPr>
      </p:pic>
    </p:spTree>
    <p:extLst>
      <p:ext uri="{BB962C8B-B14F-4D97-AF65-F5344CB8AC3E}">
        <p14:creationId xmlns:p14="http://schemas.microsoft.com/office/powerpoint/2010/main" val="105034528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Animations</a:t>
            </a:r>
            <a:endParaRPr lang="en-US" dirty="0"/>
          </a:p>
        </p:txBody>
      </p:sp>
      <p:sp>
        <p:nvSpPr>
          <p:cNvPr id="4" name="Rectangle 3"/>
          <p:cNvSpPr/>
          <p:nvPr/>
        </p:nvSpPr>
        <p:spPr bwMode="hidden">
          <a:xfrm>
            <a:off x="0" y="1267991"/>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5" name="Rectangle 4"/>
          <p:cNvSpPr/>
          <p:nvPr/>
        </p:nvSpPr>
        <p:spPr bwMode="auto">
          <a:xfrm>
            <a:off x="534365" y="1267991"/>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Animate a property value over time</a:t>
            </a:r>
          </a:p>
        </p:txBody>
      </p:sp>
      <p:sp>
        <p:nvSpPr>
          <p:cNvPr id="6" name="Rectangle 5"/>
          <p:cNvSpPr/>
          <p:nvPr/>
        </p:nvSpPr>
        <p:spPr bwMode="hidden">
          <a:xfrm>
            <a:off x="0" y="2086188"/>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2086188"/>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Basics</a:t>
            </a:r>
          </a:p>
        </p:txBody>
      </p:sp>
      <p:sp>
        <p:nvSpPr>
          <p:cNvPr id="8" name="Rectangle 7"/>
          <p:cNvSpPr/>
          <p:nvPr/>
        </p:nvSpPr>
        <p:spPr bwMode="hidden">
          <a:xfrm>
            <a:off x="0" y="477725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477725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400" dirty="0">
                <a:solidFill>
                  <a:schemeClr val="tx1"/>
                </a:solidFill>
              </a:rPr>
              <a:t>Expression®</a:t>
            </a:r>
            <a:r>
              <a:rPr lang="en-US" sz="2400" dirty="0" smtClean="0">
                <a:solidFill>
                  <a:schemeClr val="tx1">
                    <a:lumMod val="75000"/>
                    <a:lumOff val="25000"/>
                  </a:schemeClr>
                </a:solidFill>
              </a:rPr>
              <a:t> </a:t>
            </a:r>
            <a:r>
              <a:rPr lang="en-US" sz="2400" dirty="0">
                <a:solidFill>
                  <a:schemeClr val="tx1">
                    <a:lumMod val="75000"/>
                    <a:lumOff val="25000"/>
                  </a:schemeClr>
                </a:solidFill>
              </a:rPr>
              <a:t>Blend™ is the </a:t>
            </a:r>
            <a:r>
              <a:rPr lang="en-US" sz="2400" dirty="0" smtClean="0">
                <a:solidFill>
                  <a:schemeClr val="tx1">
                    <a:lumMod val="75000"/>
                    <a:lumOff val="25000"/>
                  </a:schemeClr>
                </a:solidFill>
              </a:rPr>
              <a:t>best tool for designing animations</a:t>
            </a:r>
          </a:p>
        </p:txBody>
      </p:sp>
      <p:sp>
        <p:nvSpPr>
          <p:cNvPr id="10" name="Rectangle 9"/>
          <p:cNvSpPr/>
          <p:nvPr/>
        </p:nvSpPr>
        <p:spPr bwMode="auto">
          <a:xfrm>
            <a:off x="534365" y="2942705"/>
            <a:ext cx="2514600" cy="1660358"/>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t" anchorCtr="0" compatLnSpc="1">
            <a:prstTxWarp prst="textNoShape">
              <a:avLst/>
            </a:prstTxWarp>
          </a:bodyPr>
          <a:lstStyle/>
          <a:p>
            <a:pPr marL="0" lvl="1" algn="ctr" fontAlgn="base">
              <a:spcBef>
                <a:spcPct val="0"/>
              </a:spcBef>
              <a:spcAft>
                <a:spcPct val="0"/>
              </a:spcAft>
            </a:pPr>
            <a:r>
              <a:rPr lang="en-US" sz="2400" dirty="0" smtClean="0">
                <a:solidFill>
                  <a:schemeClr val="bg1"/>
                </a:solidFill>
              </a:rPr>
              <a:t>Storyboard</a:t>
            </a:r>
          </a:p>
        </p:txBody>
      </p:sp>
      <p:sp>
        <p:nvSpPr>
          <p:cNvPr id="12" name="Rectangle 11"/>
          <p:cNvSpPr/>
          <p:nvPr/>
        </p:nvSpPr>
        <p:spPr bwMode="auto">
          <a:xfrm>
            <a:off x="3313659" y="2942705"/>
            <a:ext cx="2514600" cy="1660358"/>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t" anchorCtr="0" compatLnSpc="1">
            <a:prstTxWarp prst="textNoShape">
              <a:avLst/>
            </a:prstTxWarp>
          </a:bodyPr>
          <a:lstStyle/>
          <a:p>
            <a:pPr marL="0" lvl="1" algn="ctr"/>
            <a:r>
              <a:rPr lang="en-US" sz="2400" dirty="0" smtClean="0">
                <a:solidFill>
                  <a:schemeClr val="bg1"/>
                </a:solidFill>
              </a:rPr>
              <a:t>Animation</a:t>
            </a:r>
          </a:p>
        </p:txBody>
      </p:sp>
      <p:sp>
        <p:nvSpPr>
          <p:cNvPr id="13" name="Rectangle 12"/>
          <p:cNvSpPr/>
          <p:nvPr/>
        </p:nvSpPr>
        <p:spPr bwMode="auto">
          <a:xfrm>
            <a:off x="6092954" y="2942705"/>
            <a:ext cx="2514600" cy="1660358"/>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t" anchorCtr="0" compatLnSpc="1">
            <a:prstTxWarp prst="textNoShape">
              <a:avLst/>
            </a:prstTxWarp>
          </a:bodyPr>
          <a:lstStyle/>
          <a:p>
            <a:pPr marL="0" lvl="1" algn="ctr"/>
            <a:r>
              <a:rPr lang="en-US" sz="2400" dirty="0" err="1" smtClean="0">
                <a:solidFill>
                  <a:schemeClr val="bg1"/>
                </a:solidFill>
              </a:rPr>
              <a:t>Keyframe</a:t>
            </a:r>
            <a:endParaRPr lang="en-US" sz="2400" dirty="0" smtClean="0">
              <a:solidFill>
                <a:schemeClr val="bg1"/>
              </a:solidFill>
            </a:endParaRPr>
          </a:p>
        </p:txBody>
      </p:sp>
      <p:sp>
        <p:nvSpPr>
          <p:cNvPr id="14" name="Rectangle 13"/>
          <p:cNvSpPr/>
          <p:nvPr/>
        </p:nvSpPr>
        <p:spPr bwMode="auto">
          <a:xfrm>
            <a:off x="730881" y="3717757"/>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5" name="Rectangle 14"/>
          <p:cNvSpPr/>
          <p:nvPr/>
        </p:nvSpPr>
        <p:spPr bwMode="auto">
          <a:xfrm>
            <a:off x="1545018" y="3717757"/>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6" name="Rectangle 15"/>
          <p:cNvSpPr/>
          <p:nvPr/>
        </p:nvSpPr>
        <p:spPr bwMode="auto">
          <a:xfrm>
            <a:off x="2359155" y="3717757"/>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ight Arrow 17"/>
          <p:cNvSpPr/>
          <p:nvPr/>
        </p:nvSpPr>
        <p:spPr bwMode="auto">
          <a:xfrm>
            <a:off x="1106905" y="3820026"/>
            <a:ext cx="397042" cy="288757"/>
          </a:xfrm>
          <a:prstGeom prst="rightArrow">
            <a:avLst/>
          </a:prstGeom>
          <a:solidFill>
            <a:schemeClr val="bg1">
              <a:lumMod val="85000"/>
            </a:schemeClr>
          </a:solidFill>
          <a:ln w="38100">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9" name="Right Arrow 18"/>
          <p:cNvSpPr/>
          <p:nvPr/>
        </p:nvSpPr>
        <p:spPr bwMode="auto">
          <a:xfrm>
            <a:off x="1909010" y="3820026"/>
            <a:ext cx="397042" cy="288757"/>
          </a:xfrm>
          <a:prstGeom prst="rightArrow">
            <a:avLst/>
          </a:prstGeom>
          <a:solidFill>
            <a:schemeClr val="bg1">
              <a:lumMod val="85000"/>
            </a:schemeClr>
          </a:solidFill>
          <a:ln w="38100">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0" name="Rectangle 19"/>
          <p:cNvSpPr/>
          <p:nvPr/>
        </p:nvSpPr>
        <p:spPr bwMode="auto">
          <a:xfrm>
            <a:off x="3353763" y="3453062"/>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grpSp>
        <p:nvGrpSpPr>
          <p:cNvPr id="29" name="Group 28"/>
          <p:cNvGrpSpPr/>
          <p:nvPr/>
        </p:nvGrpSpPr>
        <p:grpSpPr>
          <a:xfrm>
            <a:off x="6375696" y="3709738"/>
            <a:ext cx="1949116" cy="493776"/>
            <a:chOff x="6375696" y="3717276"/>
            <a:chExt cx="1949116" cy="493776"/>
          </a:xfrm>
        </p:grpSpPr>
        <p:sp>
          <p:nvSpPr>
            <p:cNvPr id="22" name="Rectangle 21"/>
            <p:cNvSpPr/>
            <p:nvPr/>
          </p:nvSpPr>
          <p:spPr bwMode="auto">
            <a:xfrm>
              <a:off x="6375696" y="3717276"/>
              <a:ext cx="1949116" cy="493776"/>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24" name="Straight Connector 23"/>
            <p:cNvCxnSpPr/>
            <p:nvPr/>
          </p:nvCxnSpPr>
          <p:spPr>
            <a:xfrm>
              <a:off x="6393744" y="3826042"/>
              <a:ext cx="1913021" cy="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cxnSp>
          <p:nvCxnSpPr>
            <p:cNvPr id="26" name="Straight Connector 25"/>
            <p:cNvCxnSpPr/>
            <p:nvPr/>
          </p:nvCxnSpPr>
          <p:spPr>
            <a:xfrm>
              <a:off x="6393744" y="3922295"/>
              <a:ext cx="1913021" cy="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cxnSp>
          <p:nvCxnSpPr>
            <p:cNvPr id="27" name="Straight Connector 26"/>
            <p:cNvCxnSpPr/>
            <p:nvPr/>
          </p:nvCxnSpPr>
          <p:spPr>
            <a:xfrm>
              <a:off x="6393744" y="4018548"/>
              <a:ext cx="1913021" cy="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cxnSp>
          <p:nvCxnSpPr>
            <p:cNvPr id="28" name="Straight Connector 27"/>
            <p:cNvCxnSpPr/>
            <p:nvPr/>
          </p:nvCxnSpPr>
          <p:spPr>
            <a:xfrm>
              <a:off x="6393744" y="4114800"/>
              <a:ext cx="1913021" cy="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grpSp>
      <p:grpSp>
        <p:nvGrpSpPr>
          <p:cNvPr id="33" name="Group 32"/>
          <p:cNvGrpSpPr/>
          <p:nvPr/>
        </p:nvGrpSpPr>
        <p:grpSpPr>
          <a:xfrm>
            <a:off x="6677609" y="3733802"/>
            <a:ext cx="1345290" cy="117914"/>
            <a:chOff x="6623625" y="3709738"/>
            <a:chExt cx="1345290" cy="117914"/>
          </a:xfrm>
        </p:grpSpPr>
        <p:sp>
          <p:nvSpPr>
            <p:cNvPr id="30" name="Pentagon 29"/>
            <p:cNvSpPr/>
            <p:nvPr/>
          </p:nvSpPr>
          <p:spPr bwMode="auto">
            <a:xfrm rot="5400000">
              <a:off x="6603650" y="3729713"/>
              <a:ext cx="117913" cy="77964"/>
            </a:xfrm>
            <a:prstGeom prst="homePlate">
              <a:avLst/>
            </a:prstGeom>
            <a:solidFill>
              <a:schemeClr val="tx1">
                <a:lumMod val="65000"/>
                <a:lumOff val="35000"/>
              </a:scheme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1" name="Pentagon 30"/>
            <p:cNvSpPr/>
            <p:nvPr/>
          </p:nvSpPr>
          <p:spPr bwMode="auto">
            <a:xfrm rot="5400000">
              <a:off x="7237313" y="3729713"/>
              <a:ext cx="117913" cy="77964"/>
            </a:xfrm>
            <a:prstGeom prst="homePlate">
              <a:avLst/>
            </a:prstGeom>
            <a:solidFill>
              <a:schemeClr val="tx1">
                <a:lumMod val="65000"/>
                <a:lumOff val="35000"/>
              </a:scheme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2" name="Pentagon 31"/>
            <p:cNvSpPr/>
            <p:nvPr/>
          </p:nvSpPr>
          <p:spPr bwMode="auto">
            <a:xfrm rot="5400000">
              <a:off x="7870976" y="3729714"/>
              <a:ext cx="117913" cy="77964"/>
            </a:xfrm>
            <a:prstGeom prst="homePlate">
              <a:avLst/>
            </a:prstGeom>
            <a:solidFill>
              <a:schemeClr val="tx1">
                <a:lumMod val="65000"/>
                <a:lumOff val="35000"/>
              </a:scheme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grpSp>
      <p:sp>
        <p:nvSpPr>
          <p:cNvPr id="34" name="Rectangle 33"/>
          <p:cNvSpPr/>
          <p:nvPr/>
        </p:nvSpPr>
        <p:spPr bwMode="auto">
          <a:xfrm>
            <a:off x="4803557" y="3520759"/>
            <a:ext cx="357900" cy="357900"/>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5" name="Rectangle 34"/>
          <p:cNvSpPr/>
          <p:nvPr/>
        </p:nvSpPr>
        <p:spPr bwMode="auto">
          <a:xfrm>
            <a:off x="3506163" y="3605462"/>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bwMode="auto">
          <a:xfrm>
            <a:off x="4955957" y="3673159"/>
            <a:ext cx="357900" cy="357900"/>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7" name="Rectangle 36"/>
          <p:cNvSpPr/>
          <p:nvPr/>
        </p:nvSpPr>
        <p:spPr bwMode="auto">
          <a:xfrm>
            <a:off x="3658563" y="3757862"/>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8" name="Rectangle 37"/>
          <p:cNvSpPr/>
          <p:nvPr/>
        </p:nvSpPr>
        <p:spPr bwMode="auto">
          <a:xfrm>
            <a:off x="5108357" y="3825559"/>
            <a:ext cx="357900" cy="357900"/>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9" name="Rectangle 38"/>
          <p:cNvSpPr/>
          <p:nvPr/>
        </p:nvSpPr>
        <p:spPr bwMode="auto">
          <a:xfrm>
            <a:off x="3810963" y="3910262"/>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0" name="Rectangle 39"/>
          <p:cNvSpPr/>
          <p:nvPr/>
        </p:nvSpPr>
        <p:spPr bwMode="auto">
          <a:xfrm>
            <a:off x="5260757" y="3977959"/>
            <a:ext cx="357900" cy="357900"/>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1" name="Rectangle 40"/>
          <p:cNvSpPr/>
          <p:nvPr/>
        </p:nvSpPr>
        <p:spPr bwMode="auto">
          <a:xfrm>
            <a:off x="3963363" y="4062662"/>
            <a:ext cx="493295" cy="493295"/>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2" name="Rectangle 41"/>
          <p:cNvSpPr/>
          <p:nvPr/>
        </p:nvSpPr>
        <p:spPr bwMode="auto">
          <a:xfrm>
            <a:off x="5413157" y="4130359"/>
            <a:ext cx="357900" cy="357900"/>
          </a:xfrm>
          <a:prstGeom prst="rect">
            <a:avLst/>
          </a:prstGeom>
          <a:solidFill>
            <a:schemeClr val="bg1">
              <a:lumMod val="85000"/>
            </a:schemeClr>
          </a:solidFill>
          <a:ln w="38100">
            <a:solidFill>
              <a:schemeClr val="bg1">
                <a:lumMod val="6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1134839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afterEffect">
                                  <p:stCondLst>
                                    <p:cond delay="0"/>
                                  </p:stCondLst>
                                  <p:childTnLst>
                                    <p:animMotion origin="layout" path="M -1.38889E-6 7.40741E-7 L 0.1592 7.40741E-7 " pathEditMode="relative" rAng="0" ptsTypes="AA">
                                      <p:cBhvr>
                                        <p:cTn id="6" dur="2000" fill="hold"/>
                                        <p:tgtEl>
                                          <p:spTgt spid="20"/>
                                        </p:tgtEl>
                                        <p:attrNameLst>
                                          <p:attrName>ppt_x</p:attrName>
                                          <p:attrName>ppt_y</p:attrName>
                                        </p:attrNameLst>
                                      </p:cBhvr>
                                      <p:rCtr x="80" y="0"/>
                                    </p:animMotion>
                                  </p:childTnLst>
                                </p:cTn>
                              </p:par>
                              <p:par>
                                <p:cTn id="7" presetID="49" presetClass="exit" presetSubtype="0" accel="100000" fill="hold" grpId="2" nodeType="withEffect">
                                  <p:stCondLst>
                                    <p:cond delay="0"/>
                                  </p:stCondLst>
                                  <p:childTnLst>
                                    <p:anim calcmode="lin" valueType="num">
                                      <p:cBhvr>
                                        <p:cTn id="8" dur="2000"/>
                                        <p:tgtEl>
                                          <p:spTgt spid="20"/>
                                        </p:tgtEl>
                                        <p:attrNameLst>
                                          <p:attrName>ppt_w</p:attrName>
                                        </p:attrNameLst>
                                      </p:cBhvr>
                                      <p:tavLst>
                                        <p:tav tm="0">
                                          <p:val>
                                            <p:strVal val="ppt_w"/>
                                          </p:val>
                                        </p:tav>
                                        <p:tav tm="100000">
                                          <p:val>
                                            <p:fltVal val="0"/>
                                          </p:val>
                                        </p:tav>
                                      </p:tavLst>
                                    </p:anim>
                                    <p:anim calcmode="lin" valueType="num">
                                      <p:cBhvr>
                                        <p:cTn id="9" dur="2000"/>
                                        <p:tgtEl>
                                          <p:spTgt spid="20"/>
                                        </p:tgtEl>
                                        <p:attrNameLst>
                                          <p:attrName>ppt_h</p:attrName>
                                        </p:attrNameLst>
                                      </p:cBhvr>
                                      <p:tavLst>
                                        <p:tav tm="0">
                                          <p:val>
                                            <p:strVal val="ppt_h"/>
                                          </p:val>
                                        </p:tav>
                                        <p:tav tm="100000">
                                          <p:val>
                                            <p:fltVal val="0"/>
                                          </p:val>
                                        </p:tav>
                                      </p:tavLst>
                                    </p:anim>
                                    <p:anim calcmode="lin" valueType="num">
                                      <p:cBhvr>
                                        <p:cTn id="10" dur="2000"/>
                                        <p:tgtEl>
                                          <p:spTgt spid="20"/>
                                        </p:tgtEl>
                                        <p:attrNameLst>
                                          <p:attrName>style.rotation</p:attrName>
                                        </p:attrNameLst>
                                      </p:cBhvr>
                                      <p:tavLst>
                                        <p:tav tm="0">
                                          <p:val>
                                            <p:fltVal val="0"/>
                                          </p:val>
                                        </p:tav>
                                        <p:tav tm="100000">
                                          <p:val>
                                            <p:fltVal val="360"/>
                                          </p:val>
                                        </p:tav>
                                      </p:tavLst>
                                    </p:anim>
                                    <p:animEffect transition="out" filter="fade">
                                      <p:cBhvr>
                                        <p:cTn id="11" dur="2000"/>
                                        <p:tgtEl>
                                          <p:spTgt spid="20"/>
                                        </p:tgtEl>
                                      </p:cBhvr>
                                    </p:animEffect>
                                    <p:set>
                                      <p:cBhvr>
                                        <p:cTn id="12" dur="1" fill="hold">
                                          <p:stCondLst>
                                            <p:cond delay="1999"/>
                                          </p:stCondLst>
                                        </p:cTn>
                                        <p:tgtEl>
                                          <p:spTgt spid="20"/>
                                        </p:tgtEl>
                                        <p:attrNameLst>
                                          <p:attrName>style.visibility</p:attrName>
                                        </p:attrNameLst>
                                      </p:cBhvr>
                                      <p:to>
                                        <p:strVal val="hidden"/>
                                      </p:to>
                                    </p:set>
                                  </p:childTnLst>
                                </p:cTn>
                              </p:par>
                              <p:par>
                                <p:cTn id="13" presetID="10" presetClass="entr" presetSubtype="0" fill="hold" grpId="1" nodeType="withEffect">
                                  <p:stCondLst>
                                    <p:cond delay="100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2000"/>
                                        <p:tgtEl>
                                          <p:spTgt spid="34"/>
                                        </p:tgtEl>
                                      </p:cBhvr>
                                    </p:animEffect>
                                  </p:childTnLst>
                                </p:cTn>
                              </p:par>
                            </p:childTnLst>
                          </p:cTn>
                        </p:par>
                        <p:par>
                          <p:cTn id="16" fill="hold">
                            <p:stCondLst>
                              <p:cond delay="3000"/>
                            </p:stCondLst>
                            <p:childTnLst>
                              <p:par>
                                <p:cTn id="17" presetID="0" presetClass="path" presetSubtype="0" accel="50000" decel="50000" fill="hold" grpId="0" nodeType="afterEffect">
                                  <p:stCondLst>
                                    <p:cond delay="0"/>
                                  </p:stCondLst>
                                  <p:childTnLst>
                                    <p:animMotion origin="layout" path="M -1.38889E-6 7.40741E-7 L 0.1592 7.40741E-7 " pathEditMode="relative" rAng="0" ptsTypes="AA">
                                      <p:cBhvr>
                                        <p:cTn id="18" dur="2000" fill="hold"/>
                                        <p:tgtEl>
                                          <p:spTgt spid="35"/>
                                        </p:tgtEl>
                                        <p:attrNameLst>
                                          <p:attrName>ppt_x</p:attrName>
                                          <p:attrName>ppt_y</p:attrName>
                                        </p:attrNameLst>
                                      </p:cBhvr>
                                      <p:rCtr x="80" y="0"/>
                                    </p:animMotion>
                                  </p:childTnLst>
                                </p:cTn>
                              </p:par>
                              <p:par>
                                <p:cTn id="19" presetID="49" presetClass="exit" presetSubtype="0" accel="100000" fill="hold" grpId="1" nodeType="withEffect">
                                  <p:stCondLst>
                                    <p:cond delay="0"/>
                                  </p:stCondLst>
                                  <p:childTnLst>
                                    <p:anim calcmode="lin" valueType="num">
                                      <p:cBhvr>
                                        <p:cTn id="20" dur="2000"/>
                                        <p:tgtEl>
                                          <p:spTgt spid="35"/>
                                        </p:tgtEl>
                                        <p:attrNameLst>
                                          <p:attrName>ppt_w</p:attrName>
                                        </p:attrNameLst>
                                      </p:cBhvr>
                                      <p:tavLst>
                                        <p:tav tm="0">
                                          <p:val>
                                            <p:strVal val="ppt_w"/>
                                          </p:val>
                                        </p:tav>
                                        <p:tav tm="100000">
                                          <p:val>
                                            <p:fltVal val="0"/>
                                          </p:val>
                                        </p:tav>
                                      </p:tavLst>
                                    </p:anim>
                                    <p:anim calcmode="lin" valueType="num">
                                      <p:cBhvr>
                                        <p:cTn id="21" dur="2000"/>
                                        <p:tgtEl>
                                          <p:spTgt spid="35"/>
                                        </p:tgtEl>
                                        <p:attrNameLst>
                                          <p:attrName>ppt_h</p:attrName>
                                        </p:attrNameLst>
                                      </p:cBhvr>
                                      <p:tavLst>
                                        <p:tav tm="0">
                                          <p:val>
                                            <p:strVal val="ppt_h"/>
                                          </p:val>
                                        </p:tav>
                                        <p:tav tm="100000">
                                          <p:val>
                                            <p:fltVal val="0"/>
                                          </p:val>
                                        </p:tav>
                                      </p:tavLst>
                                    </p:anim>
                                    <p:anim calcmode="lin" valueType="num">
                                      <p:cBhvr>
                                        <p:cTn id="22" dur="2000"/>
                                        <p:tgtEl>
                                          <p:spTgt spid="35"/>
                                        </p:tgtEl>
                                        <p:attrNameLst>
                                          <p:attrName>style.rotation</p:attrName>
                                        </p:attrNameLst>
                                      </p:cBhvr>
                                      <p:tavLst>
                                        <p:tav tm="0">
                                          <p:val>
                                            <p:fltVal val="0"/>
                                          </p:val>
                                        </p:tav>
                                        <p:tav tm="100000">
                                          <p:val>
                                            <p:fltVal val="360"/>
                                          </p:val>
                                        </p:tav>
                                      </p:tavLst>
                                    </p:anim>
                                    <p:animEffect transition="out" filter="fade">
                                      <p:cBhvr>
                                        <p:cTn id="23" dur="2000"/>
                                        <p:tgtEl>
                                          <p:spTgt spid="35"/>
                                        </p:tgtEl>
                                      </p:cBhvr>
                                    </p:animEffect>
                                    <p:set>
                                      <p:cBhvr>
                                        <p:cTn id="24" dur="1" fill="hold">
                                          <p:stCondLst>
                                            <p:cond delay="1999"/>
                                          </p:stCondLst>
                                        </p:cTn>
                                        <p:tgtEl>
                                          <p:spTgt spid="35"/>
                                        </p:tgtEl>
                                        <p:attrNameLst>
                                          <p:attrName>style.visibility</p:attrName>
                                        </p:attrNameLst>
                                      </p:cBhvr>
                                      <p:to>
                                        <p:strVal val="hidden"/>
                                      </p:to>
                                    </p:set>
                                  </p:childTnLst>
                                </p:cTn>
                              </p:par>
                              <p:par>
                                <p:cTn id="25" presetID="10" presetClass="entr" presetSubtype="0" fill="hold" grpId="0" nodeType="withEffect">
                                  <p:stCondLst>
                                    <p:cond delay="100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2000"/>
                                        <p:tgtEl>
                                          <p:spTgt spid="36"/>
                                        </p:tgtEl>
                                      </p:cBhvr>
                                    </p:animEffect>
                                  </p:childTnLst>
                                </p:cTn>
                              </p:par>
                            </p:childTnLst>
                          </p:cTn>
                        </p:par>
                        <p:par>
                          <p:cTn id="28" fill="hold">
                            <p:stCondLst>
                              <p:cond delay="6000"/>
                            </p:stCondLst>
                            <p:childTnLst>
                              <p:par>
                                <p:cTn id="29" presetID="0" presetClass="path" presetSubtype="0" accel="50000" decel="50000" fill="hold" grpId="0" nodeType="afterEffect">
                                  <p:stCondLst>
                                    <p:cond delay="0"/>
                                  </p:stCondLst>
                                  <p:childTnLst>
                                    <p:animMotion origin="layout" path="M -1.38889E-6 7.40741E-7 L 0.1592 7.40741E-7 " pathEditMode="relative" rAng="0" ptsTypes="AA">
                                      <p:cBhvr>
                                        <p:cTn id="30" dur="2000" fill="hold"/>
                                        <p:tgtEl>
                                          <p:spTgt spid="37"/>
                                        </p:tgtEl>
                                        <p:attrNameLst>
                                          <p:attrName>ppt_x</p:attrName>
                                          <p:attrName>ppt_y</p:attrName>
                                        </p:attrNameLst>
                                      </p:cBhvr>
                                      <p:rCtr x="80" y="0"/>
                                    </p:animMotion>
                                  </p:childTnLst>
                                </p:cTn>
                              </p:par>
                              <p:par>
                                <p:cTn id="31" presetID="49" presetClass="exit" presetSubtype="0" accel="100000" fill="hold" grpId="1" nodeType="withEffect">
                                  <p:stCondLst>
                                    <p:cond delay="0"/>
                                  </p:stCondLst>
                                  <p:childTnLst>
                                    <p:anim calcmode="lin" valueType="num">
                                      <p:cBhvr>
                                        <p:cTn id="32" dur="2000"/>
                                        <p:tgtEl>
                                          <p:spTgt spid="37"/>
                                        </p:tgtEl>
                                        <p:attrNameLst>
                                          <p:attrName>ppt_w</p:attrName>
                                        </p:attrNameLst>
                                      </p:cBhvr>
                                      <p:tavLst>
                                        <p:tav tm="0">
                                          <p:val>
                                            <p:strVal val="ppt_w"/>
                                          </p:val>
                                        </p:tav>
                                        <p:tav tm="100000">
                                          <p:val>
                                            <p:fltVal val="0"/>
                                          </p:val>
                                        </p:tav>
                                      </p:tavLst>
                                    </p:anim>
                                    <p:anim calcmode="lin" valueType="num">
                                      <p:cBhvr>
                                        <p:cTn id="33" dur="2000"/>
                                        <p:tgtEl>
                                          <p:spTgt spid="37"/>
                                        </p:tgtEl>
                                        <p:attrNameLst>
                                          <p:attrName>ppt_h</p:attrName>
                                        </p:attrNameLst>
                                      </p:cBhvr>
                                      <p:tavLst>
                                        <p:tav tm="0">
                                          <p:val>
                                            <p:strVal val="ppt_h"/>
                                          </p:val>
                                        </p:tav>
                                        <p:tav tm="100000">
                                          <p:val>
                                            <p:fltVal val="0"/>
                                          </p:val>
                                        </p:tav>
                                      </p:tavLst>
                                    </p:anim>
                                    <p:anim calcmode="lin" valueType="num">
                                      <p:cBhvr>
                                        <p:cTn id="34" dur="2000"/>
                                        <p:tgtEl>
                                          <p:spTgt spid="37"/>
                                        </p:tgtEl>
                                        <p:attrNameLst>
                                          <p:attrName>style.rotation</p:attrName>
                                        </p:attrNameLst>
                                      </p:cBhvr>
                                      <p:tavLst>
                                        <p:tav tm="0">
                                          <p:val>
                                            <p:fltVal val="0"/>
                                          </p:val>
                                        </p:tav>
                                        <p:tav tm="100000">
                                          <p:val>
                                            <p:fltVal val="360"/>
                                          </p:val>
                                        </p:tav>
                                      </p:tavLst>
                                    </p:anim>
                                    <p:animEffect transition="out" filter="fade">
                                      <p:cBhvr>
                                        <p:cTn id="35" dur="2000"/>
                                        <p:tgtEl>
                                          <p:spTgt spid="37"/>
                                        </p:tgtEl>
                                      </p:cBhvr>
                                    </p:animEffect>
                                    <p:set>
                                      <p:cBhvr>
                                        <p:cTn id="36" dur="1" fill="hold">
                                          <p:stCondLst>
                                            <p:cond delay="1999"/>
                                          </p:stCondLst>
                                        </p:cTn>
                                        <p:tgtEl>
                                          <p:spTgt spid="37"/>
                                        </p:tgtEl>
                                        <p:attrNameLst>
                                          <p:attrName>style.visibility</p:attrName>
                                        </p:attrNameLst>
                                      </p:cBhvr>
                                      <p:to>
                                        <p:strVal val="hidden"/>
                                      </p:to>
                                    </p:set>
                                  </p:childTnLst>
                                </p:cTn>
                              </p:par>
                              <p:par>
                                <p:cTn id="37" presetID="10" presetClass="entr" presetSubtype="0" fill="hold" grpId="0" nodeType="withEffect">
                                  <p:stCondLst>
                                    <p:cond delay="1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000"/>
                                        <p:tgtEl>
                                          <p:spTgt spid="38"/>
                                        </p:tgtEl>
                                      </p:cBhvr>
                                    </p:animEffect>
                                  </p:childTnLst>
                                </p:cTn>
                              </p:par>
                            </p:childTnLst>
                          </p:cTn>
                        </p:par>
                        <p:par>
                          <p:cTn id="40" fill="hold">
                            <p:stCondLst>
                              <p:cond delay="9000"/>
                            </p:stCondLst>
                            <p:childTnLst>
                              <p:par>
                                <p:cTn id="41" presetID="0" presetClass="path" presetSubtype="0" accel="50000" decel="50000" fill="hold" grpId="0" nodeType="afterEffect">
                                  <p:stCondLst>
                                    <p:cond delay="0"/>
                                  </p:stCondLst>
                                  <p:childTnLst>
                                    <p:animMotion origin="layout" path="M -1.38889E-6 7.40741E-7 L 0.1592 7.40741E-7 " pathEditMode="relative" rAng="0" ptsTypes="AA">
                                      <p:cBhvr>
                                        <p:cTn id="42" dur="2000" fill="hold"/>
                                        <p:tgtEl>
                                          <p:spTgt spid="39"/>
                                        </p:tgtEl>
                                        <p:attrNameLst>
                                          <p:attrName>ppt_x</p:attrName>
                                          <p:attrName>ppt_y</p:attrName>
                                        </p:attrNameLst>
                                      </p:cBhvr>
                                      <p:rCtr x="80" y="0"/>
                                    </p:animMotion>
                                  </p:childTnLst>
                                </p:cTn>
                              </p:par>
                              <p:par>
                                <p:cTn id="43" presetID="49" presetClass="exit" presetSubtype="0" accel="100000" fill="hold" grpId="1" nodeType="withEffect">
                                  <p:stCondLst>
                                    <p:cond delay="0"/>
                                  </p:stCondLst>
                                  <p:childTnLst>
                                    <p:anim calcmode="lin" valueType="num">
                                      <p:cBhvr>
                                        <p:cTn id="44" dur="2000"/>
                                        <p:tgtEl>
                                          <p:spTgt spid="39"/>
                                        </p:tgtEl>
                                        <p:attrNameLst>
                                          <p:attrName>ppt_w</p:attrName>
                                        </p:attrNameLst>
                                      </p:cBhvr>
                                      <p:tavLst>
                                        <p:tav tm="0">
                                          <p:val>
                                            <p:strVal val="ppt_w"/>
                                          </p:val>
                                        </p:tav>
                                        <p:tav tm="100000">
                                          <p:val>
                                            <p:fltVal val="0"/>
                                          </p:val>
                                        </p:tav>
                                      </p:tavLst>
                                    </p:anim>
                                    <p:anim calcmode="lin" valueType="num">
                                      <p:cBhvr>
                                        <p:cTn id="45" dur="2000"/>
                                        <p:tgtEl>
                                          <p:spTgt spid="39"/>
                                        </p:tgtEl>
                                        <p:attrNameLst>
                                          <p:attrName>ppt_h</p:attrName>
                                        </p:attrNameLst>
                                      </p:cBhvr>
                                      <p:tavLst>
                                        <p:tav tm="0">
                                          <p:val>
                                            <p:strVal val="ppt_h"/>
                                          </p:val>
                                        </p:tav>
                                        <p:tav tm="100000">
                                          <p:val>
                                            <p:fltVal val="0"/>
                                          </p:val>
                                        </p:tav>
                                      </p:tavLst>
                                    </p:anim>
                                    <p:anim calcmode="lin" valueType="num">
                                      <p:cBhvr>
                                        <p:cTn id="46" dur="2000"/>
                                        <p:tgtEl>
                                          <p:spTgt spid="39"/>
                                        </p:tgtEl>
                                        <p:attrNameLst>
                                          <p:attrName>style.rotation</p:attrName>
                                        </p:attrNameLst>
                                      </p:cBhvr>
                                      <p:tavLst>
                                        <p:tav tm="0">
                                          <p:val>
                                            <p:fltVal val="0"/>
                                          </p:val>
                                        </p:tav>
                                        <p:tav tm="100000">
                                          <p:val>
                                            <p:fltVal val="360"/>
                                          </p:val>
                                        </p:tav>
                                      </p:tavLst>
                                    </p:anim>
                                    <p:animEffect transition="out" filter="fade">
                                      <p:cBhvr>
                                        <p:cTn id="47" dur="2000"/>
                                        <p:tgtEl>
                                          <p:spTgt spid="39"/>
                                        </p:tgtEl>
                                      </p:cBhvr>
                                    </p:animEffect>
                                    <p:set>
                                      <p:cBhvr>
                                        <p:cTn id="48" dur="1" fill="hold">
                                          <p:stCondLst>
                                            <p:cond delay="1999"/>
                                          </p:stCondLst>
                                        </p:cTn>
                                        <p:tgtEl>
                                          <p:spTgt spid="39"/>
                                        </p:tgtEl>
                                        <p:attrNameLst>
                                          <p:attrName>style.visibility</p:attrName>
                                        </p:attrNameLst>
                                      </p:cBhvr>
                                      <p:to>
                                        <p:strVal val="hidden"/>
                                      </p:to>
                                    </p:set>
                                  </p:childTnLst>
                                </p:cTn>
                              </p:par>
                              <p:par>
                                <p:cTn id="49" presetID="10" presetClass="entr" presetSubtype="0" fill="hold" grpId="0" nodeType="withEffect">
                                  <p:stCondLst>
                                    <p:cond delay="100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2000"/>
                                        <p:tgtEl>
                                          <p:spTgt spid="40"/>
                                        </p:tgtEl>
                                      </p:cBhvr>
                                    </p:animEffect>
                                  </p:childTnLst>
                                </p:cTn>
                              </p:par>
                            </p:childTnLst>
                          </p:cTn>
                        </p:par>
                        <p:par>
                          <p:cTn id="52" fill="hold">
                            <p:stCondLst>
                              <p:cond delay="12000"/>
                            </p:stCondLst>
                            <p:childTnLst>
                              <p:par>
                                <p:cTn id="53" presetID="0" presetClass="path" presetSubtype="0" accel="50000" decel="50000" fill="hold" grpId="0" nodeType="afterEffect">
                                  <p:stCondLst>
                                    <p:cond delay="0"/>
                                  </p:stCondLst>
                                  <p:childTnLst>
                                    <p:animMotion origin="layout" path="M -1.38889E-6 7.40741E-7 L 0.1592 7.40741E-7 " pathEditMode="relative" rAng="0" ptsTypes="AA">
                                      <p:cBhvr>
                                        <p:cTn id="54" dur="2000" fill="hold"/>
                                        <p:tgtEl>
                                          <p:spTgt spid="41"/>
                                        </p:tgtEl>
                                        <p:attrNameLst>
                                          <p:attrName>ppt_x</p:attrName>
                                          <p:attrName>ppt_y</p:attrName>
                                        </p:attrNameLst>
                                      </p:cBhvr>
                                      <p:rCtr x="80" y="0"/>
                                    </p:animMotion>
                                  </p:childTnLst>
                                </p:cTn>
                              </p:par>
                              <p:par>
                                <p:cTn id="55" presetID="49" presetClass="exit" presetSubtype="0" accel="100000" fill="hold" grpId="1" nodeType="withEffect">
                                  <p:stCondLst>
                                    <p:cond delay="0"/>
                                  </p:stCondLst>
                                  <p:childTnLst>
                                    <p:anim calcmode="lin" valueType="num">
                                      <p:cBhvr>
                                        <p:cTn id="56" dur="2000"/>
                                        <p:tgtEl>
                                          <p:spTgt spid="41"/>
                                        </p:tgtEl>
                                        <p:attrNameLst>
                                          <p:attrName>ppt_w</p:attrName>
                                        </p:attrNameLst>
                                      </p:cBhvr>
                                      <p:tavLst>
                                        <p:tav tm="0">
                                          <p:val>
                                            <p:strVal val="ppt_w"/>
                                          </p:val>
                                        </p:tav>
                                        <p:tav tm="100000">
                                          <p:val>
                                            <p:fltVal val="0"/>
                                          </p:val>
                                        </p:tav>
                                      </p:tavLst>
                                    </p:anim>
                                    <p:anim calcmode="lin" valueType="num">
                                      <p:cBhvr>
                                        <p:cTn id="57" dur="2000"/>
                                        <p:tgtEl>
                                          <p:spTgt spid="41"/>
                                        </p:tgtEl>
                                        <p:attrNameLst>
                                          <p:attrName>ppt_h</p:attrName>
                                        </p:attrNameLst>
                                      </p:cBhvr>
                                      <p:tavLst>
                                        <p:tav tm="0">
                                          <p:val>
                                            <p:strVal val="ppt_h"/>
                                          </p:val>
                                        </p:tav>
                                        <p:tav tm="100000">
                                          <p:val>
                                            <p:fltVal val="0"/>
                                          </p:val>
                                        </p:tav>
                                      </p:tavLst>
                                    </p:anim>
                                    <p:anim calcmode="lin" valueType="num">
                                      <p:cBhvr>
                                        <p:cTn id="58" dur="2000"/>
                                        <p:tgtEl>
                                          <p:spTgt spid="41"/>
                                        </p:tgtEl>
                                        <p:attrNameLst>
                                          <p:attrName>style.rotation</p:attrName>
                                        </p:attrNameLst>
                                      </p:cBhvr>
                                      <p:tavLst>
                                        <p:tav tm="0">
                                          <p:val>
                                            <p:fltVal val="0"/>
                                          </p:val>
                                        </p:tav>
                                        <p:tav tm="100000">
                                          <p:val>
                                            <p:fltVal val="360"/>
                                          </p:val>
                                        </p:tav>
                                      </p:tavLst>
                                    </p:anim>
                                    <p:animEffect transition="out" filter="fade">
                                      <p:cBhvr>
                                        <p:cTn id="59" dur="2000"/>
                                        <p:tgtEl>
                                          <p:spTgt spid="41"/>
                                        </p:tgtEl>
                                      </p:cBhvr>
                                    </p:animEffect>
                                    <p:set>
                                      <p:cBhvr>
                                        <p:cTn id="60" dur="1" fill="hold">
                                          <p:stCondLst>
                                            <p:cond delay="1999"/>
                                          </p:stCondLst>
                                        </p:cTn>
                                        <p:tgtEl>
                                          <p:spTgt spid="41"/>
                                        </p:tgtEl>
                                        <p:attrNameLst>
                                          <p:attrName>style.visibility</p:attrName>
                                        </p:attrNameLst>
                                      </p:cBhvr>
                                      <p:to>
                                        <p:strVal val="hidden"/>
                                      </p:to>
                                    </p:set>
                                  </p:childTnLst>
                                </p:cTn>
                              </p:par>
                              <p:par>
                                <p:cTn id="61" presetID="10" presetClass="entr" presetSubtype="0" fill="hold" grpId="0" nodeType="withEffect">
                                  <p:stCondLst>
                                    <p:cond delay="100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2" animBg="1"/>
      <p:bldP spid="34" grpId="1" animBg="1"/>
      <p:bldP spid="35" grpId="0" animBg="1"/>
      <p:bldP spid="35" grpId="1" animBg="1"/>
      <p:bldP spid="36" grpId="0" animBg="1"/>
      <p:bldP spid="37" grpId="0" animBg="1"/>
      <p:bldP spid="37" grpId="1" animBg="1"/>
      <p:bldP spid="38" grpId="0" animBg="1"/>
      <p:bldP spid="39" grpId="0" animBg="1"/>
      <p:bldP spid="39" grpId="1" animBg="1"/>
      <p:bldP spid="40" grpId="0" animBg="1"/>
      <p:bldP spid="41" grpId="0" animBg="1"/>
      <p:bldP spid="41" grpId="1" animBg="1"/>
      <p:bldP spid="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TRANSFORMS &amp; ANIMATIONS</a:t>
            </a:r>
            <a:endParaRPr lang="en-US" dirty="0"/>
          </a:p>
        </p:txBody>
      </p:sp>
      <p:sp>
        <p:nvSpPr>
          <p:cNvPr id="5" name="Text Placeholder 4"/>
          <p:cNvSpPr>
            <a:spLocks noGrp="1"/>
          </p:cNvSpPr>
          <p:nvPr>
            <p:ph type="body" idx="1"/>
          </p:nvPr>
        </p:nvSpPr>
        <p:spPr/>
        <p:txBody>
          <a:bodyPr/>
          <a:lstStyle/>
          <a:p>
            <a:r>
              <a:rPr lang="en-US" dirty="0" smtClean="0"/>
              <a:t>make it look great</a:t>
            </a:r>
            <a:endParaRPr lang="en-US" dirty="0"/>
          </a:p>
        </p:txBody>
      </p:sp>
    </p:spTree>
    <p:extLst>
      <p:ext uri="{BB962C8B-B14F-4D97-AF65-F5344CB8AC3E}">
        <p14:creationId xmlns:p14="http://schemas.microsoft.com/office/powerpoint/2010/main" val="47639971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hidden">
          <a:xfrm>
            <a:off x="0" y="203801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203801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Apply consistent formatting </a:t>
            </a:r>
          </a:p>
        </p:txBody>
      </p:sp>
      <p:sp>
        <p:nvSpPr>
          <p:cNvPr id="8" name="Rectangle 7"/>
          <p:cNvSpPr/>
          <p:nvPr/>
        </p:nvSpPr>
        <p:spPr bwMode="hidden">
          <a:xfrm>
            <a:off x="0" y="285620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285620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Per-page or per-application</a:t>
            </a:r>
          </a:p>
        </p:txBody>
      </p:sp>
      <p:sp>
        <p:nvSpPr>
          <p:cNvPr id="10" name="Rectangle 9"/>
          <p:cNvSpPr/>
          <p:nvPr/>
        </p:nvSpPr>
        <p:spPr bwMode="hidden">
          <a:xfrm>
            <a:off x="0" y="3674406"/>
            <a:ext cx="451413" cy="2509224"/>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1" name="Rectangle 10"/>
          <p:cNvSpPr/>
          <p:nvPr/>
        </p:nvSpPr>
        <p:spPr bwMode="auto">
          <a:xfrm>
            <a:off x="534365" y="3674406"/>
            <a:ext cx="8609635" cy="2509224"/>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r>
              <a:rPr lang="en-US" dirty="0">
                <a:solidFill>
                  <a:srgbClr val="0000FF"/>
                </a:solidFill>
                <a:latin typeface="Consolas"/>
              </a:rPr>
              <a:t>&lt;</a:t>
            </a:r>
            <a:r>
              <a:rPr lang="en-US" dirty="0">
                <a:solidFill>
                  <a:srgbClr val="A31515"/>
                </a:solidFill>
                <a:latin typeface="Consolas"/>
              </a:rPr>
              <a:t>Style</a:t>
            </a:r>
            <a:r>
              <a:rPr lang="en-US" dirty="0">
                <a:solidFill>
                  <a:srgbClr val="FF0000"/>
                </a:solidFill>
                <a:latin typeface="Consolas"/>
              </a:rPr>
              <a:t> </a:t>
            </a:r>
            <a:r>
              <a:rPr lang="en-US" dirty="0" err="1">
                <a:solidFill>
                  <a:srgbClr val="FF0000"/>
                </a:solidFill>
                <a:latin typeface="Consolas"/>
              </a:rPr>
              <a:t>TargetType</a:t>
            </a:r>
            <a:r>
              <a:rPr lang="en-US" dirty="0">
                <a:solidFill>
                  <a:srgbClr val="0000FF"/>
                </a:solidFill>
                <a:latin typeface="Consolas"/>
              </a:rPr>
              <a:t>="</a:t>
            </a:r>
            <a:r>
              <a:rPr lang="en-US" dirty="0" err="1">
                <a:solidFill>
                  <a:srgbClr val="0000FF"/>
                </a:solidFill>
                <a:latin typeface="Consolas"/>
              </a:rPr>
              <a:t>TextBlock</a:t>
            </a:r>
            <a:r>
              <a:rPr lang="en-US" dirty="0">
                <a:solidFill>
                  <a:srgbClr val="0000FF"/>
                </a:solidFill>
                <a:latin typeface="Consolas"/>
              </a:rPr>
              <a:t>"</a:t>
            </a:r>
            <a:endParaRPr lang="en-US" dirty="0">
              <a:solidFill>
                <a:prstClr val="black"/>
              </a:solidFill>
              <a:latin typeface="Consolas"/>
            </a:endParaRPr>
          </a:p>
          <a:p>
            <a:r>
              <a:rPr lang="en-US" dirty="0">
                <a:solidFill>
                  <a:prstClr val="black"/>
                </a:solidFill>
                <a:latin typeface="Consolas"/>
              </a:rPr>
              <a:t>      </a:t>
            </a:r>
            <a:r>
              <a:rPr lang="en-US" dirty="0">
                <a:solidFill>
                  <a:srgbClr val="FF0000"/>
                </a:solidFill>
                <a:latin typeface="Consolas"/>
              </a:rPr>
              <a:t> x</a:t>
            </a:r>
            <a:r>
              <a:rPr lang="en-US" dirty="0">
                <a:solidFill>
                  <a:srgbClr val="0000FF"/>
                </a:solidFill>
                <a:latin typeface="Consolas"/>
              </a:rPr>
              <a:t>:</a:t>
            </a:r>
            <a:r>
              <a:rPr lang="en-US" dirty="0">
                <a:solidFill>
                  <a:srgbClr val="FF0000"/>
                </a:solidFill>
                <a:latin typeface="Consolas"/>
              </a:rPr>
              <a:t>Key</a:t>
            </a:r>
            <a:r>
              <a:rPr lang="en-US" dirty="0">
                <a:solidFill>
                  <a:srgbClr val="0000FF"/>
                </a:solidFill>
                <a:latin typeface="Consolas"/>
              </a:rPr>
              <a:t>="SubHeadingText"&gt;</a:t>
            </a:r>
            <a:endParaRPr lang="en-US" dirty="0">
              <a:solidFill>
                <a:prstClr val="black"/>
              </a:solidFill>
              <a:latin typeface="Consolas"/>
            </a:endParaRPr>
          </a:p>
          <a:p>
            <a:r>
              <a:rPr lang="en-US" dirty="0">
                <a:solidFill>
                  <a:srgbClr val="A31515"/>
                </a:solidFill>
                <a:latin typeface="Consolas"/>
              </a:rPr>
              <a:t>    </a:t>
            </a:r>
            <a:r>
              <a:rPr lang="en-US" dirty="0">
                <a:solidFill>
                  <a:srgbClr val="0000FF"/>
                </a:solidFill>
                <a:latin typeface="Consolas"/>
              </a:rPr>
              <a:t>&lt;</a:t>
            </a:r>
            <a:r>
              <a:rPr lang="en-US" dirty="0">
                <a:solidFill>
                  <a:srgbClr val="A31515"/>
                </a:solidFill>
                <a:latin typeface="Consolas"/>
              </a:rPr>
              <a:t>Setter</a:t>
            </a:r>
            <a:r>
              <a:rPr lang="en-US" dirty="0">
                <a:solidFill>
                  <a:srgbClr val="FF0000"/>
                </a:solidFill>
                <a:latin typeface="Consolas"/>
              </a:rPr>
              <a:t> Property</a:t>
            </a:r>
            <a:r>
              <a:rPr lang="en-US" dirty="0">
                <a:solidFill>
                  <a:srgbClr val="0000FF"/>
                </a:solidFill>
                <a:latin typeface="Consolas"/>
              </a:rPr>
              <a:t>="</a:t>
            </a:r>
            <a:r>
              <a:rPr lang="en-US" dirty="0" err="1">
                <a:solidFill>
                  <a:srgbClr val="0000FF"/>
                </a:solidFill>
                <a:latin typeface="Consolas"/>
              </a:rPr>
              <a:t>FontSize</a:t>
            </a:r>
            <a:r>
              <a:rPr lang="en-US" dirty="0">
                <a:solidFill>
                  <a:srgbClr val="0000FF"/>
                </a:solidFill>
                <a:latin typeface="Consolas"/>
              </a:rPr>
              <a:t>"</a:t>
            </a:r>
            <a:endParaRPr lang="en-US" dirty="0">
              <a:solidFill>
                <a:prstClr val="black"/>
              </a:solidFill>
              <a:latin typeface="Consolas"/>
            </a:endParaRPr>
          </a:p>
          <a:p>
            <a:r>
              <a:rPr lang="en-US" dirty="0">
                <a:solidFill>
                  <a:prstClr val="black"/>
                </a:solidFill>
                <a:latin typeface="Consolas"/>
              </a:rPr>
              <a:t>           </a:t>
            </a:r>
            <a:r>
              <a:rPr lang="en-US" dirty="0">
                <a:solidFill>
                  <a:srgbClr val="FF0000"/>
                </a:solidFill>
                <a:latin typeface="Consolas"/>
              </a:rPr>
              <a:t> Value</a:t>
            </a:r>
            <a:r>
              <a:rPr lang="en-US" dirty="0">
                <a:solidFill>
                  <a:srgbClr val="0000FF"/>
                </a:solidFill>
                <a:latin typeface="Consolas"/>
              </a:rPr>
              <a:t>="42" /&gt;</a:t>
            </a:r>
            <a:endParaRPr lang="en-US" dirty="0">
              <a:solidFill>
                <a:prstClr val="black"/>
              </a:solidFill>
              <a:latin typeface="Consolas"/>
            </a:endParaRPr>
          </a:p>
          <a:p>
            <a:r>
              <a:rPr lang="en-US" dirty="0">
                <a:solidFill>
                  <a:srgbClr val="A31515"/>
                </a:solidFill>
                <a:latin typeface="Consolas"/>
              </a:rPr>
              <a:t>    </a:t>
            </a:r>
            <a:r>
              <a:rPr lang="en-US" dirty="0">
                <a:solidFill>
                  <a:srgbClr val="0000FF"/>
                </a:solidFill>
                <a:latin typeface="Consolas"/>
              </a:rPr>
              <a:t>&lt;</a:t>
            </a:r>
            <a:r>
              <a:rPr lang="en-US" dirty="0">
                <a:solidFill>
                  <a:srgbClr val="A31515"/>
                </a:solidFill>
                <a:latin typeface="Consolas"/>
              </a:rPr>
              <a:t>Setter</a:t>
            </a:r>
            <a:r>
              <a:rPr lang="en-US" dirty="0">
                <a:solidFill>
                  <a:srgbClr val="FF0000"/>
                </a:solidFill>
                <a:latin typeface="Consolas"/>
              </a:rPr>
              <a:t> Property</a:t>
            </a:r>
            <a:r>
              <a:rPr lang="en-US" dirty="0">
                <a:solidFill>
                  <a:srgbClr val="0000FF"/>
                </a:solidFill>
                <a:latin typeface="Consolas"/>
              </a:rPr>
              <a:t>="Foreground"</a:t>
            </a:r>
            <a:endParaRPr lang="en-US" dirty="0">
              <a:solidFill>
                <a:prstClr val="black"/>
              </a:solidFill>
              <a:latin typeface="Consolas"/>
            </a:endParaRPr>
          </a:p>
          <a:p>
            <a:r>
              <a:rPr lang="en-US" dirty="0">
                <a:solidFill>
                  <a:prstClr val="black"/>
                </a:solidFill>
                <a:latin typeface="Consolas"/>
              </a:rPr>
              <a:t>           </a:t>
            </a:r>
            <a:r>
              <a:rPr lang="en-US" dirty="0">
                <a:solidFill>
                  <a:srgbClr val="FF0000"/>
                </a:solidFill>
                <a:latin typeface="Consolas"/>
              </a:rPr>
              <a:t> Value</a:t>
            </a:r>
            <a:r>
              <a:rPr lang="en-US" dirty="0">
                <a:solidFill>
                  <a:srgbClr val="0000FF"/>
                </a:solidFill>
                <a:latin typeface="Consolas"/>
              </a:rPr>
              <a:t>="Blue" /&gt;</a:t>
            </a:r>
            <a:endParaRPr lang="en-US" dirty="0">
              <a:solidFill>
                <a:prstClr val="black"/>
              </a:solidFill>
              <a:latin typeface="Consolas"/>
            </a:endParaRPr>
          </a:p>
          <a:p>
            <a:r>
              <a:rPr lang="en-US" dirty="0">
                <a:solidFill>
                  <a:srgbClr val="0000FF"/>
                </a:solidFill>
                <a:latin typeface="Consolas"/>
              </a:rPr>
              <a:t>&lt;/</a:t>
            </a:r>
            <a:r>
              <a:rPr lang="en-US" dirty="0">
                <a:solidFill>
                  <a:srgbClr val="A31515"/>
                </a:solidFill>
                <a:latin typeface="Consolas"/>
              </a:rPr>
              <a:t>Style</a:t>
            </a:r>
            <a:r>
              <a:rPr lang="en-US" dirty="0">
                <a:solidFill>
                  <a:srgbClr val="0000FF"/>
                </a:solidFill>
                <a:latin typeface="Consolas"/>
              </a:rPr>
              <a:t>&gt;</a:t>
            </a:r>
          </a:p>
        </p:txBody>
      </p:sp>
      <p:sp>
        <p:nvSpPr>
          <p:cNvPr id="5" name="Title 1"/>
          <p:cNvSpPr>
            <a:spLocks noGrp="1"/>
          </p:cNvSpPr>
          <p:nvPr>
            <p:ph type="title"/>
          </p:nvPr>
        </p:nvSpPr>
        <p:spPr/>
        <p:txBody>
          <a:bodyPr vert="horz" lIns="91440" tIns="45720" rIns="274320" bIns="45720" rtlCol="0" anchor="ctr">
            <a:noAutofit/>
          </a:bodyPr>
          <a:lstStyle/>
          <a:p>
            <a:r>
              <a:rPr lang="en-US" dirty="0" smtClean="0"/>
              <a:t>Styling</a:t>
            </a:r>
            <a:endParaRPr lang="en-US" dirty="0"/>
          </a:p>
        </p:txBody>
      </p:sp>
    </p:spTree>
    <p:extLst>
      <p:ext uri="{BB962C8B-B14F-4D97-AF65-F5344CB8AC3E}">
        <p14:creationId xmlns:p14="http://schemas.microsoft.com/office/powerpoint/2010/main" val="81026143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STYLING</a:t>
            </a:r>
            <a:endParaRPr lang="en-US" dirty="0"/>
          </a:p>
        </p:txBody>
      </p:sp>
      <p:sp>
        <p:nvSpPr>
          <p:cNvPr id="5" name="Text Placeholder 4"/>
          <p:cNvSpPr>
            <a:spLocks noGrp="1"/>
          </p:cNvSpPr>
          <p:nvPr>
            <p:ph type="body" idx="1"/>
          </p:nvPr>
        </p:nvSpPr>
        <p:spPr/>
        <p:txBody>
          <a:bodyPr/>
          <a:lstStyle/>
          <a:p>
            <a:r>
              <a:rPr lang="en-US" dirty="0" smtClean="0"/>
              <a:t>make it consistent</a:t>
            </a:r>
            <a:endParaRPr lang="en-US" dirty="0"/>
          </a:p>
        </p:txBody>
      </p:sp>
    </p:spTree>
    <p:extLst>
      <p:ext uri="{BB962C8B-B14F-4D97-AF65-F5344CB8AC3E}">
        <p14:creationId xmlns:p14="http://schemas.microsoft.com/office/powerpoint/2010/main" val="318989174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Binding</a:t>
            </a:r>
            <a:endParaRPr lang="en-US" dirty="0"/>
          </a:p>
        </p:txBody>
      </p:sp>
      <p:sp>
        <p:nvSpPr>
          <p:cNvPr id="4" name="Rectangle 3"/>
          <p:cNvSpPr/>
          <p:nvPr/>
        </p:nvSpPr>
        <p:spPr bwMode="hidden">
          <a:xfrm>
            <a:off x="0" y="1267991"/>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5" name="Rectangle 4"/>
          <p:cNvSpPr/>
          <p:nvPr/>
        </p:nvSpPr>
        <p:spPr bwMode="auto">
          <a:xfrm>
            <a:off x="534365" y="1267991"/>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Connects data to UI</a:t>
            </a:r>
          </a:p>
        </p:txBody>
      </p:sp>
      <p:sp>
        <p:nvSpPr>
          <p:cNvPr id="6" name="Rectangle 5"/>
          <p:cNvSpPr/>
          <p:nvPr/>
        </p:nvSpPr>
        <p:spPr bwMode="hidden">
          <a:xfrm>
            <a:off x="0" y="2086188"/>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2086188"/>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Two types</a:t>
            </a:r>
          </a:p>
        </p:txBody>
      </p:sp>
      <p:sp>
        <p:nvSpPr>
          <p:cNvPr id="8" name="Rectangle 7"/>
          <p:cNvSpPr/>
          <p:nvPr/>
        </p:nvSpPr>
        <p:spPr bwMode="hidden">
          <a:xfrm>
            <a:off x="0" y="477725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477725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Based on change notification</a:t>
            </a:r>
          </a:p>
        </p:txBody>
      </p:sp>
      <p:sp>
        <p:nvSpPr>
          <p:cNvPr id="10" name="Rectangle 9"/>
          <p:cNvSpPr/>
          <p:nvPr/>
        </p:nvSpPr>
        <p:spPr bwMode="auto">
          <a:xfrm>
            <a:off x="534365" y="2942705"/>
            <a:ext cx="2514600" cy="1660358"/>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ctr" anchorCtr="0" compatLnSpc="1">
            <a:prstTxWarp prst="textNoShape">
              <a:avLst/>
            </a:prstTxWarp>
          </a:bodyPr>
          <a:lstStyle/>
          <a:p>
            <a:pPr marL="0" lvl="1" algn="ctr"/>
            <a:r>
              <a:rPr lang="en-US" sz="2400" dirty="0" smtClean="0">
                <a:solidFill>
                  <a:schemeClr val="bg1"/>
                </a:solidFill>
              </a:rPr>
              <a:t>Property binding</a:t>
            </a:r>
          </a:p>
        </p:txBody>
      </p:sp>
      <p:sp>
        <p:nvSpPr>
          <p:cNvPr id="11" name="Rectangle 10"/>
          <p:cNvSpPr/>
          <p:nvPr/>
        </p:nvSpPr>
        <p:spPr bwMode="auto">
          <a:xfrm>
            <a:off x="3313659" y="2942705"/>
            <a:ext cx="2514600" cy="1660358"/>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ctr" anchorCtr="0" compatLnSpc="1">
            <a:prstTxWarp prst="textNoShape">
              <a:avLst/>
            </a:prstTxWarp>
          </a:bodyPr>
          <a:lstStyle/>
          <a:p>
            <a:pPr marL="0" lvl="1" algn="ctr"/>
            <a:r>
              <a:rPr lang="en-US" sz="2400" dirty="0" smtClean="0">
                <a:solidFill>
                  <a:schemeClr val="bg1"/>
                </a:solidFill>
              </a:rPr>
              <a:t>List binding</a:t>
            </a:r>
          </a:p>
        </p:txBody>
      </p:sp>
      <p:pic>
        <p:nvPicPr>
          <p:cNvPr id="5122" name="Picture 2" descr="C:\Documents and Settings\Pennie\My Documents\ACERDATA (D)\Pennie's documents\MS Image\Shapes and Graphics\Misc\binary code.png"/>
          <p:cNvPicPr>
            <a:picLocks noChangeAspect="1" noChangeArrowheads="1"/>
          </p:cNvPicPr>
          <p:nvPr/>
        </p:nvPicPr>
        <p:blipFill>
          <a:blip r:embed="rId3" cstate="print">
            <a:duotone>
              <a:prstClr val="black"/>
              <a:schemeClr val="accent1">
                <a:tint val="45000"/>
                <a:satMod val="400000"/>
              </a:schemeClr>
            </a:duotone>
          </a:blip>
          <a:srcRect/>
          <a:stretch>
            <a:fillRect/>
          </a:stretch>
        </p:blipFill>
        <p:spPr bwMode="auto">
          <a:xfrm rot="15869211">
            <a:off x="7630336" y="1531610"/>
            <a:ext cx="793303" cy="2167837"/>
          </a:xfrm>
          <a:prstGeom prst="rect">
            <a:avLst/>
          </a:prstGeom>
          <a:noFill/>
        </p:spPr>
      </p:pic>
      <p:pic>
        <p:nvPicPr>
          <p:cNvPr id="39" name="Picture 2" descr="C:\Documents and Settings\Pennie\My Documents\ACERDATA (D)\Pennie's documents\MS Image\Shapes and Graphics\Misc\binary code.png"/>
          <p:cNvPicPr>
            <a:picLocks noChangeAspect="1" noChangeArrowheads="1"/>
          </p:cNvPicPr>
          <p:nvPr/>
        </p:nvPicPr>
        <p:blipFill>
          <a:blip r:embed="rId3" cstate="print">
            <a:duotone>
              <a:prstClr val="black"/>
              <a:schemeClr val="accent1">
                <a:tint val="45000"/>
                <a:satMod val="400000"/>
              </a:schemeClr>
            </a:duotone>
          </a:blip>
          <a:srcRect/>
          <a:stretch>
            <a:fillRect/>
          </a:stretch>
        </p:blipFill>
        <p:spPr bwMode="auto">
          <a:xfrm rot="1808619">
            <a:off x="6091095" y="2732526"/>
            <a:ext cx="1001439" cy="2736606"/>
          </a:xfrm>
          <a:prstGeom prst="rect">
            <a:avLst/>
          </a:prstGeom>
          <a:noFill/>
        </p:spPr>
      </p:pic>
    </p:spTree>
    <p:extLst>
      <p:ext uri="{BB962C8B-B14F-4D97-AF65-F5344CB8AC3E}">
        <p14:creationId xmlns:p14="http://schemas.microsoft.com/office/powerpoint/2010/main" val="45905593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Data BINDING</a:t>
            </a:r>
            <a:endParaRPr lang="en-US" dirty="0"/>
          </a:p>
        </p:txBody>
      </p:sp>
      <p:sp>
        <p:nvSpPr>
          <p:cNvPr id="5" name="Text Placeholder 4"/>
          <p:cNvSpPr>
            <a:spLocks noGrp="1"/>
          </p:cNvSpPr>
          <p:nvPr>
            <p:ph type="body" idx="1"/>
          </p:nvPr>
        </p:nvSpPr>
        <p:spPr/>
        <p:txBody>
          <a:bodyPr/>
          <a:lstStyle/>
          <a:p>
            <a:r>
              <a:rPr lang="en-US" dirty="0" smtClean="0"/>
              <a:t>make it real</a:t>
            </a:r>
            <a:endParaRPr lang="en-US" dirty="0"/>
          </a:p>
        </p:txBody>
      </p:sp>
    </p:spTree>
    <p:extLst>
      <p:ext uri="{BB962C8B-B14F-4D97-AF65-F5344CB8AC3E}">
        <p14:creationId xmlns:p14="http://schemas.microsoft.com/office/powerpoint/2010/main" val="148123652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Reuse</a:t>
            </a:r>
            <a:endParaRPr lang="en-US" dirty="0"/>
          </a:p>
        </p:txBody>
      </p:sp>
      <p:sp>
        <p:nvSpPr>
          <p:cNvPr id="4" name="Rectangle 3"/>
          <p:cNvSpPr/>
          <p:nvPr/>
        </p:nvSpPr>
        <p:spPr bwMode="hidden">
          <a:xfrm>
            <a:off x="0" y="1267991"/>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5" name="Rectangle 4"/>
          <p:cNvSpPr/>
          <p:nvPr/>
        </p:nvSpPr>
        <p:spPr bwMode="auto">
          <a:xfrm>
            <a:off x="534365" y="1267991"/>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Reuse UI</a:t>
            </a:r>
          </a:p>
        </p:txBody>
      </p:sp>
      <p:sp>
        <p:nvSpPr>
          <p:cNvPr id="6" name="Rectangle 5"/>
          <p:cNvSpPr/>
          <p:nvPr/>
        </p:nvSpPr>
        <p:spPr bwMode="auto">
          <a:xfrm>
            <a:off x="534365" y="2130868"/>
            <a:ext cx="2514600" cy="1364600"/>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ctr" anchorCtr="0" compatLnSpc="1">
            <a:prstTxWarp prst="textNoShape">
              <a:avLst/>
            </a:prstTxWarp>
          </a:bodyPr>
          <a:lstStyle/>
          <a:p>
            <a:pPr marL="0" lvl="1" algn="ctr"/>
            <a:r>
              <a:rPr lang="en-US" sz="2400" dirty="0" smtClean="0">
                <a:solidFill>
                  <a:schemeClr val="bg1"/>
                </a:solidFill>
              </a:rPr>
              <a:t>User Control</a:t>
            </a:r>
          </a:p>
        </p:txBody>
      </p:sp>
      <p:sp>
        <p:nvSpPr>
          <p:cNvPr id="7" name="Rectangle 6"/>
          <p:cNvSpPr/>
          <p:nvPr/>
        </p:nvSpPr>
        <p:spPr bwMode="auto">
          <a:xfrm>
            <a:off x="3313659" y="2130868"/>
            <a:ext cx="2514600" cy="1364600"/>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ctr" anchorCtr="0" compatLnSpc="1">
            <a:prstTxWarp prst="textNoShape">
              <a:avLst/>
            </a:prstTxWarp>
          </a:bodyPr>
          <a:lstStyle/>
          <a:p>
            <a:pPr marL="0" lvl="1" algn="ctr"/>
            <a:r>
              <a:rPr lang="en-US" sz="2400" dirty="0" smtClean="0">
                <a:solidFill>
                  <a:schemeClr val="bg1"/>
                </a:solidFill>
              </a:rPr>
              <a:t>Custom Control</a:t>
            </a:r>
          </a:p>
        </p:txBody>
      </p:sp>
      <p:sp>
        <p:nvSpPr>
          <p:cNvPr id="8" name="Rectangle 7"/>
          <p:cNvSpPr/>
          <p:nvPr/>
        </p:nvSpPr>
        <p:spPr bwMode="hidden">
          <a:xfrm>
            <a:off x="0" y="3676017"/>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3676017"/>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Reuse Code</a:t>
            </a:r>
          </a:p>
        </p:txBody>
      </p:sp>
      <p:sp>
        <p:nvSpPr>
          <p:cNvPr id="10" name="Rectangle 9"/>
          <p:cNvSpPr/>
          <p:nvPr/>
        </p:nvSpPr>
        <p:spPr bwMode="auto">
          <a:xfrm>
            <a:off x="534365" y="4538895"/>
            <a:ext cx="2514600" cy="1364600"/>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ctr" anchorCtr="0" compatLnSpc="1">
            <a:prstTxWarp prst="textNoShape">
              <a:avLst/>
            </a:prstTxWarp>
          </a:bodyPr>
          <a:lstStyle/>
          <a:p>
            <a:pPr marL="0" lvl="1" algn="ctr"/>
            <a:r>
              <a:rPr lang="en-US" sz="2400" dirty="0" smtClean="0">
                <a:solidFill>
                  <a:schemeClr val="bg1"/>
                </a:solidFill>
              </a:rPr>
              <a:t>Across projects</a:t>
            </a:r>
          </a:p>
        </p:txBody>
      </p:sp>
      <p:sp>
        <p:nvSpPr>
          <p:cNvPr id="11" name="Rectangle 10"/>
          <p:cNvSpPr/>
          <p:nvPr/>
        </p:nvSpPr>
        <p:spPr bwMode="auto">
          <a:xfrm>
            <a:off x="3313659" y="4538895"/>
            <a:ext cx="2514600" cy="1364600"/>
          </a:xfrm>
          <a:prstGeom prst="rect">
            <a:avLst/>
          </a:prstGeom>
          <a:solidFill>
            <a:schemeClr val="accent1"/>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91440" rIns="91436" bIns="91440" numCol="1" rtlCol="0" anchor="ctr" anchorCtr="0" compatLnSpc="1">
            <a:prstTxWarp prst="textNoShape">
              <a:avLst/>
            </a:prstTxWarp>
          </a:bodyPr>
          <a:lstStyle/>
          <a:p>
            <a:pPr marL="0" lvl="1" algn="ctr"/>
            <a:r>
              <a:rPr lang="en-US" sz="2400" dirty="0" smtClean="0">
                <a:solidFill>
                  <a:schemeClr val="bg1"/>
                </a:solidFill>
              </a:rPr>
              <a:t>Across platforms </a:t>
            </a:r>
            <a:r>
              <a:rPr lang="en-US" sz="2000" dirty="0" smtClean="0">
                <a:solidFill>
                  <a:schemeClr val="bg1"/>
                </a:solidFill>
              </a:rPr>
              <a:t>(Web, Windows Phone)</a:t>
            </a:r>
          </a:p>
        </p:txBody>
      </p:sp>
      <p:pic>
        <p:nvPicPr>
          <p:cNvPr id="6148" name="Picture 4" descr="C:\Documents and Settings\Pennie\My Documents\ACERDATA (D)\Pennie's documents\MS Image\Shapes and Graphics\Arrows - arrow\Curved\loop process arrows.png"/>
          <p:cNvPicPr>
            <a:picLocks noChangeAspect="1" noChangeArrowheads="1"/>
          </p:cNvPicPr>
          <p:nvPr/>
        </p:nvPicPr>
        <p:blipFill>
          <a:blip r:embed="rId2" cstate="print"/>
          <a:srcRect/>
          <a:stretch>
            <a:fillRect/>
          </a:stretch>
        </p:blipFill>
        <p:spPr bwMode="auto">
          <a:xfrm>
            <a:off x="6747212" y="1773405"/>
            <a:ext cx="2132096" cy="1281049"/>
          </a:xfrm>
          <a:prstGeom prst="rect">
            <a:avLst/>
          </a:prstGeom>
          <a:noFill/>
        </p:spPr>
      </p:pic>
      <p:pic>
        <p:nvPicPr>
          <p:cNvPr id="6147" name="Picture 3" descr="C:\Documents and Settings\Pennie\My Documents\ACERDATA (D)\Pennie's documents\MS Image\Shapes and Graphics\Windows_Vista_Icons_ for_Marketing_use\Vista Icons off the web\ieuser.exe_I07d9_0409.png"/>
          <p:cNvPicPr>
            <a:picLocks noChangeAspect="1" noChangeArrowheads="1"/>
          </p:cNvPicPr>
          <p:nvPr/>
        </p:nvPicPr>
        <p:blipFill>
          <a:blip r:embed="rId3" cstate="print"/>
          <a:srcRect/>
          <a:stretch>
            <a:fillRect/>
          </a:stretch>
        </p:blipFill>
        <p:spPr bwMode="auto">
          <a:xfrm>
            <a:off x="7086600" y="1022685"/>
            <a:ext cx="1227222" cy="1227222"/>
          </a:xfrm>
          <a:prstGeom prst="rect">
            <a:avLst/>
          </a:prstGeom>
          <a:noFill/>
        </p:spPr>
      </p:pic>
      <p:pic>
        <p:nvPicPr>
          <p:cNvPr id="15" name="Picture 4" descr="C:\Documents and Settings\Pennie\My Documents\ACERDATA (D)\Pennie's documents\MS Image\Shapes and Graphics\Arrows - arrow\Curved\loop process arrows.png"/>
          <p:cNvPicPr>
            <a:picLocks noChangeAspect="1" noChangeArrowheads="1"/>
          </p:cNvPicPr>
          <p:nvPr/>
        </p:nvPicPr>
        <p:blipFill>
          <a:blip r:embed="rId2" cstate="print"/>
          <a:srcRect/>
          <a:stretch>
            <a:fillRect/>
          </a:stretch>
        </p:blipFill>
        <p:spPr bwMode="auto">
          <a:xfrm>
            <a:off x="6747212" y="4560724"/>
            <a:ext cx="2132096" cy="1281049"/>
          </a:xfrm>
          <a:prstGeom prst="rect">
            <a:avLst/>
          </a:prstGeom>
          <a:noFill/>
        </p:spPr>
      </p:pic>
      <p:pic>
        <p:nvPicPr>
          <p:cNvPr id="6146" name="Picture 2"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4" cstate="print"/>
          <a:srcRect/>
          <a:stretch>
            <a:fillRect/>
          </a:stretch>
        </p:blipFill>
        <p:spPr bwMode="auto">
          <a:xfrm>
            <a:off x="6954252" y="3705726"/>
            <a:ext cx="1327483" cy="1327483"/>
          </a:xfrm>
          <a:prstGeom prst="rect">
            <a:avLst/>
          </a:prstGeom>
          <a:noFill/>
        </p:spPr>
      </p:pic>
    </p:spTree>
    <p:extLst>
      <p:ext uri="{BB962C8B-B14F-4D97-AF65-F5344CB8AC3E}">
        <p14:creationId xmlns:p14="http://schemas.microsoft.com/office/powerpoint/2010/main" val="2943184400"/>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CODE REUSE</a:t>
            </a:r>
            <a:endParaRPr lang="en-US" dirty="0"/>
          </a:p>
        </p:txBody>
      </p:sp>
      <p:sp>
        <p:nvSpPr>
          <p:cNvPr id="5" name="Text Placeholder 4"/>
          <p:cNvSpPr>
            <a:spLocks noGrp="1"/>
          </p:cNvSpPr>
          <p:nvPr>
            <p:ph type="body" idx="1"/>
          </p:nvPr>
        </p:nvSpPr>
        <p:spPr/>
        <p:txBody>
          <a:bodyPr/>
          <a:lstStyle/>
          <a:p>
            <a:r>
              <a:rPr lang="en-US" dirty="0" smtClean="0"/>
              <a:t>don‘t reinvent the wheel</a:t>
            </a:r>
            <a:endParaRPr lang="en-US" dirty="0"/>
          </a:p>
        </p:txBody>
      </p:sp>
    </p:spTree>
    <p:extLst>
      <p:ext uri="{BB962C8B-B14F-4D97-AF65-F5344CB8AC3E}">
        <p14:creationId xmlns:p14="http://schemas.microsoft.com/office/powerpoint/2010/main" val="125390139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Light" pitchFamily="34" charset="0"/>
              </a:rPr>
              <a:t>Call to action</a:t>
            </a:r>
            <a:endParaRPr lang="en-US" dirty="0">
              <a:latin typeface="Segoe Light" pitchFamily="34" charset="0"/>
            </a:endParaRPr>
          </a:p>
        </p:txBody>
      </p:sp>
      <p:sp>
        <p:nvSpPr>
          <p:cNvPr id="3" name="Content Placeholder 2"/>
          <p:cNvSpPr>
            <a:spLocks noGrp="1"/>
          </p:cNvSpPr>
          <p:nvPr>
            <p:ph idx="1"/>
          </p:nvPr>
        </p:nvSpPr>
        <p:spPr/>
        <p:txBody>
          <a:bodyPr/>
          <a:lstStyle/>
          <a:p>
            <a:r>
              <a:rPr lang="en-US" dirty="0" smtClean="0">
                <a:latin typeface="Segoe Light" pitchFamily="34" charset="0"/>
              </a:rPr>
              <a:t>Download the tools!   </a:t>
            </a:r>
          </a:p>
          <a:p>
            <a:pPr lvl="1"/>
            <a:r>
              <a:rPr lang="en-US" dirty="0" smtClean="0">
                <a:latin typeface="Segoe Light" pitchFamily="34" charset="0"/>
                <a:hlinkClick r:id="rId2"/>
              </a:rPr>
              <a:t>http</a:t>
            </a:r>
            <a:r>
              <a:rPr lang="en-US" dirty="0">
                <a:latin typeface="Segoe Light" pitchFamily="34" charset="0"/>
                <a:hlinkClick r:id="rId2"/>
              </a:rPr>
              <a:t>://developer.windowsphone.com</a:t>
            </a:r>
            <a:r>
              <a:rPr lang="en-US" dirty="0">
                <a:latin typeface="Segoe Light" pitchFamily="34" charset="0"/>
              </a:rPr>
              <a:t> </a:t>
            </a:r>
          </a:p>
          <a:p>
            <a:r>
              <a:rPr lang="en-US" dirty="0" smtClean="0">
                <a:latin typeface="Segoe Light" pitchFamily="34" charset="0"/>
              </a:rPr>
              <a:t>Start building great apps and games</a:t>
            </a:r>
          </a:p>
          <a:p>
            <a:r>
              <a:rPr lang="en-US" dirty="0" smtClean="0">
                <a:latin typeface="Segoe Light" pitchFamily="34" charset="0"/>
              </a:rPr>
              <a:t>Be creative</a:t>
            </a:r>
          </a:p>
          <a:p>
            <a:r>
              <a:rPr lang="en-US" dirty="0" smtClean="0">
                <a:latin typeface="Segoe Light" pitchFamily="34" charset="0"/>
              </a:rPr>
              <a:t>Go see other presentations</a:t>
            </a:r>
          </a:p>
          <a:p>
            <a:r>
              <a:rPr lang="en-US" dirty="0" smtClean="0">
                <a:latin typeface="Segoe Light" pitchFamily="34" charset="0"/>
              </a:rPr>
              <a:t>Resources:</a:t>
            </a:r>
          </a:p>
          <a:p>
            <a:pPr marL="581025" lvl="2"/>
            <a:r>
              <a:rPr lang="en-US" sz="2000" dirty="0" smtClean="0">
                <a:latin typeface="Segoe Light" pitchFamily="34" charset="0"/>
              </a:rPr>
              <a:t>Forums, Blogs, Books, Podcasts, Oh My!</a:t>
            </a:r>
          </a:p>
          <a:p>
            <a:pPr marL="581025" lvl="2"/>
            <a:r>
              <a:rPr lang="en-US" sz="2000" dirty="0">
                <a:latin typeface="Segoe Light" pitchFamily="34" charset="0"/>
                <a:hlinkClick r:id="rId3"/>
              </a:rPr>
              <a:t>http://silverlight.net</a:t>
            </a:r>
            <a:endParaRPr lang="en-US" sz="2000" dirty="0" smtClean="0">
              <a:latin typeface="Segoe Light" pitchFamily="34" charset="0"/>
            </a:endParaRPr>
          </a:p>
          <a:p>
            <a:pPr lvl="1"/>
            <a:r>
              <a:rPr lang="en-US" dirty="0" smtClean="0">
                <a:latin typeface="Segoe Light" pitchFamily="34" charset="0"/>
              </a:rPr>
              <a:t>My blog </a:t>
            </a:r>
            <a:r>
              <a:rPr lang="en-US" dirty="0" smtClean="0">
                <a:latin typeface="Segoe Light" pitchFamily="34" charset="0"/>
                <a:hlinkClick r:id="rId4"/>
              </a:rPr>
              <a:t>http://shawnoster.com</a:t>
            </a:r>
            <a:endParaRPr lang="en-US" dirty="0" smtClean="0">
              <a:latin typeface="Segoe Light" pitchFamily="34" charset="0"/>
            </a:endParaRPr>
          </a:p>
          <a:p>
            <a:pPr marL="282575" lvl="1" indent="0">
              <a:buNone/>
            </a:pPr>
            <a:endParaRPr lang="en-US" dirty="0">
              <a:latin typeface="Segoe Light" pitchFamily="34" charset="0"/>
            </a:endParaRPr>
          </a:p>
        </p:txBody>
      </p:sp>
    </p:spTree>
    <p:extLst>
      <p:ext uri="{BB962C8B-B14F-4D97-AF65-F5344CB8AC3E}">
        <p14:creationId xmlns:p14="http://schemas.microsoft.com/office/powerpoint/2010/main" val="106605771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vert="horz" lIns="91440" tIns="45720" rIns="274320" bIns="45720" rtlCol="0" anchor="ctr">
            <a:noAutofit/>
          </a:bodyPr>
          <a:lstStyle/>
          <a:p>
            <a:r>
              <a:rPr lang="en-US" dirty="0" smtClean="0"/>
              <a:t>Walk Away Knowing</a:t>
            </a:r>
            <a:endParaRPr lang="en-US" dirty="0"/>
          </a:p>
        </p:txBody>
      </p:sp>
      <p:grpSp>
        <p:nvGrpSpPr>
          <p:cNvPr id="4" name="Group 3"/>
          <p:cNvGrpSpPr/>
          <p:nvPr/>
        </p:nvGrpSpPr>
        <p:grpSpPr>
          <a:xfrm>
            <a:off x="0" y="1569382"/>
            <a:ext cx="9144000" cy="1028700"/>
            <a:chOff x="0" y="1192192"/>
            <a:chExt cx="9144000" cy="1131908"/>
          </a:xfrm>
        </p:grpSpPr>
        <p:sp>
          <p:nvSpPr>
            <p:cNvPr id="6" name="Rectangle 5"/>
            <p:cNvSpPr/>
            <p:nvPr/>
          </p:nvSpPr>
          <p:spPr bwMode="hidden">
            <a:xfrm>
              <a:off x="0" y="1192192"/>
              <a:ext cx="451413" cy="113190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1192192"/>
              <a:ext cx="8609635" cy="113190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How to create a Silverlight application</a:t>
              </a:r>
            </a:p>
          </p:txBody>
        </p:sp>
      </p:grpSp>
      <p:grpSp>
        <p:nvGrpSpPr>
          <p:cNvPr id="8" name="Group 7"/>
          <p:cNvGrpSpPr/>
          <p:nvPr/>
        </p:nvGrpSpPr>
        <p:grpSpPr>
          <a:xfrm>
            <a:off x="0" y="2887642"/>
            <a:ext cx="9144000" cy="1028700"/>
            <a:chOff x="0" y="1192192"/>
            <a:chExt cx="9144000" cy="1131908"/>
          </a:xfrm>
        </p:grpSpPr>
        <p:sp>
          <p:nvSpPr>
            <p:cNvPr id="9" name="Rectangle 8"/>
            <p:cNvSpPr/>
            <p:nvPr/>
          </p:nvSpPr>
          <p:spPr bwMode="hidden">
            <a:xfrm>
              <a:off x="0" y="1192192"/>
              <a:ext cx="451413" cy="113190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0" name="Rectangle 9"/>
            <p:cNvSpPr/>
            <p:nvPr/>
          </p:nvSpPr>
          <p:spPr bwMode="auto">
            <a:xfrm>
              <a:off x="534365" y="1192192"/>
              <a:ext cx="8609635" cy="113190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How to leverage your creativity</a:t>
              </a:r>
            </a:p>
          </p:txBody>
        </p:sp>
      </p:grpSp>
      <p:grpSp>
        <p:nvGrpSpPr>
          <p:cNvPr id="11" name="Group 10"/>
          <p:cNvGrpSpPr/>
          <p:nvPr/>
        </p:nvGrpSpPr>
        <p:grpSpPr>
          <a:xfrm>
            <a:off x="0" y="4205902"/>
            <a:ext cx="9144000" cy="1028700"/>
            <a:chOff x="0" y="1192192"/>
            <a:chExt cx="9144000" cy="1131908"/>
          </a:xfrm>
        </p:grpSpPr>
        <p:sp>
          <p:nvSpPr>
            <p:cNvPr id="12" name="Rectangle 11"/>
            <p:cNvSpPr/>
            <p:nvPr/>
          </p:nvSpPr>
          <p:spPr bwMode="hidden">
            <a:xfrm>
              <a:off x="0" y="1192192"/>
              <a:ext cx="451413" cy="113190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3" name="Rectangle 12"/>
            <p:cNvSpPr/>
            <p:nvPr/>
          </p:nvSpPr>
          <p:spPr bwMode="auto">
            <a:xfrm>
              <a:off x="534365" y="1192192"/>
              <a:ext cx="8609635" cy="113190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How to use the tools to make it happen</a:t>
              </a:r>
            </a:p>
          </p:txBody>
        </p:sp>
      </p:grpSp>
    </p:spTree>
    <p:extLst>
      <p:ext uri="{BB962C8B-B14F-4D97-AF65-F5344CB8AC3E}">
        <p14:creationId xmlns:p14="http://schemas.microsoft.com/office/powerpoint/2010/main" val="194529133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Next?</a:t>
            </a:r>
            <a:endParaRPr lang="en-US" dirty="0"/>
          </a:p>
        </p:txBody>
      </p:sp>
      <p:sp>
        <p:nvSpPr>
          <p:cNvPr id="4" name="Rectangle 3"/>
          <p:cNvSpPr/>
          <p:nvPr/>
        </p:nvSpPr>
        <p:spPr bwMode="hidden">
          <a:xfrm>
            <a:off x="0" y="1219863"/>
            <a:ext cx="451413" cy="765347"/>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5" name="Rectangle 4"/>
          <p:cNvSpPr/>
          <p:nvPr/>
        </p:nvSpPr>
        <p:spPr bwMode="auto">
          <a:xfrm>
            <a:off x="534365" y="1219863"/>
            <a:ext cx="8609635" cy="765347"/>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000" dirty="0" smtClean="0">
                <a:solidFill>
                  <a:schemeClr val="tx1">
                    <a:lumMod val="75000"/>
                    <a:lumOff val="25000"/>
                  </a:schemeClr>
                </a:solidFill>
                <a:latin typeface="Segoe" pitchFamily="34" charset="0"/>
              </a:rPr>
              <a:t>Building Windows Phone Applications with Silverlight, part 1 &amp; 2</a:t>
            </a:r>
          </a:p>
        </p:txBody>
      </p:sp>
      <p:sp>
        <p:nvSpPr>
          <p:cNvPr id="6" name="Rectangle 5"/>
          <p:cNvSpPr/>
          <p:nvPr/>
        </p:nvSpPr>
        <p:spPr>
          <a:xfrm>
            <a:off x="673767" y="2094637"/>
            <a:ext cx="6533147" cy="1554272"/>
          </a:xfrm>
          <a:prstGeom prst="rect">
            <a:avLst/>
          </a:prstGeom>
        </p:spPr>
        <p:txBody>
          <a:bodyPr wrap="square">
            <a:spAutoFit/>
          </a:bodyPr>
          <a:lstStyle/>
          <a:p>
            <a:pPr marL="0" lvl="1">
              <a:spcBef>
                <a:spcPts val="600"/>
              </a:spcBef>
            </a:pPr>
            <a:r>
              <a:rPr lang="en-US" sz="2000" dirty="0" smtClean="0">
                <a:solidFill>
                  <a:schemeClr val="tx1">
                    <a:lumMod val="75000"/>
                    <a:lumOff val="25000"/>
                  </a:schemeClr>
                </a:solidFill>
              </a:rPr>
              <a:t>Make your application light up on Windows Phone!</a:t>
            </a:r>
          </a:p>
          <a:p>
            <a:pPr marL="0" lvl="1">
              <a:spcBef>
                <a:spcPts val="600"/>
              </a:spcBef>
            </a:pPr>
            <a:r>
              <a:rPr lang="en-US" sz="2000" dirty="0" smtClean="0">
                <a:solidFill>
                  <a:schemeClr val="tx1">
                    <a:lumMod val="75000"/>
                    <a:lumOff val="25000"/>
                  </a:schemeClr>
                </a:solidFill>
              </a:rPr>
              <a:t>Shake, rattle &amp; roll with accelerometer &amp; vibration</a:t>
            </a:r>
          </a:p>
          <a:p>
            <a:pPr marL="0" lvl="1">
              <a:spcBef>
                <a:spcPts val="600"/>
              </a:spcBef>
            </a:pPr>
            <a:r>
              <a:rPr lang="en-US" sz="2000" dirty="0" smtClean="0">
                <a:solidFill>
                  <a:schemeClr val="tx1">
                    <a:lumMod val="75000"/>
                    <a:lumOff val="25000"/>
                  </a:schemeClr>
                </a:solidFill>
              </a:rPr>
              <a:t>Cloud &amp; Push notifications</a:t>
            </a:r>
          </a:p>
          <a:p>
            <a:pPr marL="0" lvl="1">
              <a:spcBef>
                <a:spcPts val="600"/>
              </a:spcBef>
            </a:pPr>
            <a:r>
              <a:rPr lang="en-US" sz="2000" dirty="0" smtClean="0">
                <a:solidFill>
                  <a:schemeClr val="tx1">
                    <a:lumMod val="75000"/>
                    <a:lumOff val="25000"/>
                  </a:schemeClr>
                </a:solidFill>
              </a:rPr>
              <a:t>Location services</a:t>
            </a:r>
          </a:p>
        </p:txBody>
      </p:sp>
      <p:sp>
        <p:nvSpPr>
          <p:cNvPr id="7" name="Rectangle 6"/>
          <p:cNvSpPr/>
          <p:nvPr/>
        </p:nvSpPr>
        <p:spPr bwMode="hidden">
          <a:xfrm>
            <a:off x="0" y="3898896"/>
            <a:ext cx="451413" cy="765347"/>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8" name="Rectangle 7"/>
          <p:cNvSpPr/>
          <p:nvPr/>
        </p:nvSpPr>
        <p:spPr bwMode="auto">
          <a:xfrm>
            <a:off x="534365" y="3898896"/>
            <a:ext cx="8609635" cy="765347"/>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000" dirty="0" smtClean="0">
                <a:solidFill>
                  <a:schemeClr val="tx1">
                    <a:lumMod val="75000"/>
                    <a:lumOff val="25000"/>
                  </a:schemeClr>
                </a:solidFill>
                <a:latin typeface="Segoe" pitchFamily="34" charset="0"/>
              </a:rPr>
              <a:t>Maximizing Silverlight Performance on </a:t>
            </a:r>
            <a:br>
              <a:rPr lang="en-US" sz="2000" dirty="0" smtClean="0">
                <a:solidFill>
                  <a:schemeClr val="tx1">
                    <a:lumMod val="75000"/>
                    <a:lumOff val="25000"/>
                  </a:schemeClr>
                </a:solidFill>
                <a:latin typeface="Segoe" pitchFamily="34" charset="0"/>
              </a:rPr>
            </a:br>
            <a:r>
              <a:rPr lang="en-US" sz="2000" dirty="0" smtClean="0">
                <a:solidFill>
                  <a:schemeClr val="tx1">
                    <a:lumMod val="75000"/>
                    <a:lumOff val="25000"/>
                  </a:schemeClr>
                </a:solidFill>
                <a:latin typeface="Segoe" pitchFamily="34" charset="0"/>
              </a:rPr>
              <a:t>Windows Phone 7 Series</a:t>
            </a:r>
          </a:p>
        </p:txBody>
      </p:sp>
      <p:sp>
        <p:nvSpPr>
          <p:cNvPr id="9" name="Rectangle 8"/>
          <p:cNvSpPr/>
          <p:nvPr/>
        </p:nvSpPr>
        <p:spPr>
          <a:xfrm>
            <a:off x="673767" y="4832504"/>
            <a:ext cx="3260508" cy="400110"/>
          </a:xfrm>
          <a:prstGeom prst="rect">
            <a:avLst/>
          </a:prstGeom>
        </p:spPr>
        <p:txBody>
          <a:bodyPr wrap="square">
            <a:spAutoFit/>
          </a:bodyPr>
          <a:lstStyle/>
          <a:p>
            <a:pPr marL="0" lvl="1">
              <a:spcBef>
                <a:spcPts val="600"/>
              </a:spcBef>
            </a:pPr>
            <a:r>
              <a:rPr lang="en-US" sz="2000" dirty="0" smtClean="0">
                <a:solidFill>
                  <a:schemeClr val="tx1">
                    <a:lumMod val="75000"/>
                    <a:lumOff val="25000"/>
                  </a:schemeClr>
                </a:solidFill>
              </a:rPr>
              <a:t>Make your applications rock!</a:t>
            </a:r>
          </a:p>
        </p:txBody>
      </p:sp>
      <p:grpSp>
        <p:nvGrpSpPr>
          <p:cNvPr id="10" name="Group 22"/>
          <p:cNvGrpSpPr/>
          <p:nvPr/>
        </p:nvGrpSpPr>
        <p:grpSpPr>
          <a:xfrm>
            <a:off x="6906125" y="2165683"/>
            <a:ext cx="1888958" cy="3597475"/>
            <a:chOff x="6113216" y="1437832"/>
            <a:chExt cx="2725984" cy="5191568"/>
          </a:xfrm>
        </p:grpSpPr>
        <p:pic>
          <p:nvPicPr>
            <p:cNvPr id="11" name="Picture 2"/>
            <p:cNvPicPr>
              <a:picLocks noChangeAspect="1" noChangeArrowheads="1"/>
            </p:cNvPicPr>
            <p:nvPr/>
          </p:nvPicPr>
          <p:blipFill>
            <a:blip r:embed="rId2" cstate="print"/>
            <a:stretch>
              <a:fillRect/>
            </a:stretch>
          </p:blipFill>
          <p:spPr bwMode="auto">
            <a:xfrm>
              <a:off x="6113216" y="1437832"/>
              <a:ext cx="2725984" cy="5191568"/>
            </a:xfrm>
            <a:prstGeom prst="rect">
              <a:avLst/>
            </a:prstGeom>
            <a:noFill/>
            <a:ln w="9525">
              <a:noFill/>
              <a:miter lim="800000"/>
              <a:headEnd/>
              <a:tailEnd/>
            </a:ln>
            <a:effectLst/>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2881" y="1747318"/>
              <a:ext cx="2249424" cy="4033379"/>
            </a:xfrm>
            <a:prstGeom prst="rect">
              <a:avLst/>
            </a:prstGeom>
          </p:spPr>
        </p:pic>
      </p:grpSp>
    </p:spTree>
    <p:extLst>
      <p:ext uri="{BB962C8B-B14F-4D97-AF65-F5344CB8AC3E}">
        <p14:creationId xmlns:p14="http://schemas.microsoft.com/office/powerpoint/2010/main" val="392038300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vert="horz" lIns="91440" tIns="45720" rIns="91440" bIns="45720" rtlCol="0">
            <a:noAutofit/>
          </a:bodyPr>
          <a:lstStyle/>
          <a:p>
            <a:r>
              <a:rPr lang="en-US" sz="3600" dirty="0" smtClean="0"/>
              <a:t>Please fill out the evaluation form!</a:t>
            </a:r>
            <a:endParaRPr lang="en-US" sz="3600" dirty="0"/>
          </a:p>
        </p:txBody>
      </p:sp>
    </p:spTree>
    <p:extLst>
      <p:ext uri="{BB962C8B-B14F-4D97-AF65-F5344CB8AC3E}">
        <p14:creationId xmlns:p14="http://schemas.microsoft.com/office/powerpoint/2010/main" val="307009401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vert="horz" lIns="91440" tIns="45720" rIns="91440" bIns="45720" rtlCol="0">
            <a:noAutofit/>
          </a:bodyPr>
          <a:lstStyle/>
          <a:p>
            <a:r>
              <a:rPr lang="en-US" sz="3600" dirty="0" smtClean="0"/>
              <a:t>It’s Question Time!</a:t>
            </a:r>
            <a:endParaRPr lang="en-US" sz="3600" dirty="0"/>
          </a:p>
        </p:txBody>
      </p:sp>
    </p:spTree>
    <p:extLst>
      <p:ext uri="{BB962C8B-B14F-4D97-AF65-F5344CB8AC3E}">
        <p14:creationId xmlns:p14="http://schemas.microsoft.com/office/powerpoint/2010/main" val="292933324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50538" y="3361919"/>
            <a:ext cx="1103086" cy="1828800"/>
          </a:xfrm>
          <a:prstGeom prst="rect">
            <a:avLst/>
          </a:prstGeom>
          <a:noFill/>
          <a:ln w="9525">
            <a:noFill/>
            <a:miter lim="800000"/>
            <a:headEnd/>
            <a:tailEnd/>
          </a:ln>
          <a:effectLst>
            <a:outerShdw blurRad="184150" dist="241300" dir="11520000" sx="110000" sy="110000" algn="ctr">
              <a:srgbClr val="000000">
                <a:alpha val="18000"/>
              </a:srgbClr>
            </a:outerShdw>
            <a:reflection blurRad="6350" stA="52000" endA="300" endPos="35000" dir="5400000" sy="-100000" algn="bl" rotWithShape="0"/>
          </a:effectLst>
          <a:scene3d>
            <a:camera prst="perspectiveFront" fov="5100000">
              <a:rot lat="0" lon="2100000" rev="0"/>
            </a:camera>
            <a:lightRig rig="flood" dir="t">
              <a:rot lat="0" lon="0" rev="13800000"/>
            </a:lightRig>
          </a:scene3d>
          <a:sp3d extrusionH="107950" prstMaterial="plastic">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bwMode="auto">
          <a:xfrm>
            <a:off x="0" y="4949190"/>
            <a:ext cx="9144000" cy="1908810"/>
          </a:xfrm>
          <a:prstGeom prst="rect">
            <a:avLst/>
          </a:prstGeom>
          <a:gradFill flip="none" rotWithShape="1">
            <a:gsLst>
              <a:gs pos="0">
                <a:schemeClr val="bg2">
                  <a:lumMod val="75000"/>
                  <a:alpha val="0"/>
                </a:schemeClr>
              </a:gs>
              <a:gs pos="50000">
                <a:srgbClr val="0070C0">
                  <a:alpha val="9000"/>
                </a:srgbClr>
              </a:gs>
              <a:gs pos="100000">
                <a:srgbClr val="0070C0">
                  <a:alpha val="44000"/>
                </a:srgbClr>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What is Silverlight?</a:t>
            </a:r>
            <a:endParaRPr lang="en-US" dirty="0"/>
          </a:p>
        </p:txBody>
      </p:sp>
      <p:pic>
        <p:nvPicPr>
          <p:cNvPr id="1027" name="Picture 3" descr="C:\Documents and Settings\Pennie\My Documents\MIX2010 Windows Phone\Shawn\Silverlight_h_rgb.png"/>
          <p:cNvPicPr>
            <a:picLocks noChangeAspect="1" noChangeArrowheads="1"/>
          </p:cNvPicPr>
          <p:nvPr/>
        </p:nvPicPr>
        <p:blipFill>
          <a:blip r:embed="rId3" cstate="print"/>
          <a:srcRect/>
          <a:stretch>
            <a:fillRect/>
          </a:stretch>
        </p:blipFill>
        <p:spPr bwMode="auto">
          <a:xfrm>
            <a:off x="487869" y="724150"/>
            <a:ext cx="3856264" cy="1178915"/>
          </a:xfrm>
          <a:prstGeom prst="rect">
            <a:avLst/>
          </a:prstGeom>
          <a:noFill/>
        </p:spPr>
      </p:pic>
      <p:pic>
        <p:nvPicPr>
          <p:cNvPr id="1031" name="Picture 7">
            <a:hlinkClick r:id="rId4"/>
          </p:cNvPr>
          <p:cNvPicPr>
            <a:picLocks noChangeAspect="1" noChangeArrowheads="1"/>
          </p:cNvPicPr>
          <p:nvPr/>
        </p:nvPicPr>
        <p:blipFill>
          <a:blip r:embed="rId5" cstate="print"/>
          <a:srcRect/>
          <a:stretch>
            <a:fillRect/>
          </a:stretch>
        </p:blipFill>
        <p:spPr bwMode="auto">
          <a:xfrm>
            <a:off x="1843641" y="4503052"/>
            <a:ext cx="2111774" cy="1571676"/>
          </a:xfrm>
          <a:prstGeom prst="rect">
            <a:avLst/>
          </a:prstGeom>
          <a:noFill/>
          <a:ln w="9525">
            <a:noFill/>
            <a:miter lim="800000"/>
            <a:headEnd/>
            <a:tailEnd/>
          </a:ln>
          <a:effectLst>
            <a:outerShdw blurRad="184150" dist="241300" dir="11520000" sx="110000" sy="110000" algn="ctr">
              <a:srgbClr val="000000">
                <a:alpha val="18000"/>
              </a:srgbClr>
            </a:outerShdw>
            <a:reflection blurRad="6350" stA="52000" endA="300" endPos="35000" dir="5400000" sy="-100000" algn="bl" rotWithShape="0"/>
          </a:effectLst>
          <a:scene3d>
            <a:camera prst="perspectiveFront" fov="5100000">
              <a:rot lat="0" lon="2100000" rev="0"/>
            </a:camera>
            <a:lightRig rig="flood" dir="t">
              <a:rot lat="0" lon="0" rev="13800000"/>
            </a:lightRig>
          </a:scene3d>
          <a:sp3d extrusionH="107950" prstMaterial="plastic">
            <a:bevelB/>
          </a:sp3d>
        </p:spPr>
      </p:pic>
      <p:sp>
        <p:nvSpPr>
          <p:cNvPr id="20" name="Rectangle 19"/>
          <p:cNvSpPr/>
          <p:nvPr/>
        </p:nvSpPr>
        <p:spPr bwMode="auto">
          <a:xfrm>
            <a:off x="0" y="2220018"/>
            <a:ext cx="6448926" cy="703656"/>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548640" tIns="45718" rIns="91436" bIns="45718" numCol="1" rtlCol="0" anchor="ctr" anchorCtr="0" compatLnSpc="1">
            <a:prstTxWarp prst="textNoShape">
              <a:avLst/>
            </a:prstTxWarp>
          </a:bodyPr>
          <a:lstStyle/>
          <a:p>
            <a:pPr marL="0" lvl="1">
              <a:lnSpc>
                <a:spcPct val="85000"/>
              </a:lnSpc>
              <a:spcBef>
                <a:spcPts val="432"/>
              </a:spcBef>
              <a:buClr>
                <a:schemeClr val="accent2"/>
              </a:buClr>
              <a:buSzPct val="65000"/>
              <a:defRPr/>
            </a:pPr>
            <a:r>
              <a:rPr lang="en-US" sz="2400" dirty="0" smtClean="0">
                <a:solidFill>
                  <a:schemeClr val="tx1">
                    <a:lumMod val="75000"/>
                    <a:lumOff val="25000"/>
                  </a:schemeClr>
                </a:solidFill>
              </a:rPr>
              <a:t>Powerful Development Platform</a:t>
            </a:r>
          </a:p>
        </p:txBody>
      </p:sp>
      <p:sp>
        <p:nvSpPr>
          <p:cNvPr id="21" name="Rectangle 20"/>
          <p:cNvSpPr/>
          <p:nvPr/>
        </p:nvSpPr>
        <p:spPr bwMode="auto">
          <a:xfrm>
            <a:off x="0" y="3010091"/>
            <a:ext cx="6448926" cy="703656"/>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548640" tIns="45718" rIns="91436" bIns="45718" numCol="1" rtlCol="0" anchor="ctr" anchorCtr="0" compatLnSpc="1">
            <a:prstTxWarp prst="textNoShape">
              <a:avLst/>
            </a:prstTxWarp>
          </a:bodyPr>
          <a:lstStyle/>
          <a:p>
            <a:r>
              <a:rPr lang="en-US" sz="2400" dirty="0" smtClean="0">
                <a:solidFill>
                  <a:schemeClr val="tx1">
                    <a:lumMod val="75000"/>
                    <a:lumOff val="25000"/>
                  </a:schemeClr>
                </a:solidFill>
              </a:rPr>
              <a:t>Engaging, Interactive User Experiences</a:t>
            </a: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6170" y="4034790"/>
            <a:ext cx="1080508" cy="1828800"/>
          </a:xfrm>
          <a:prstGeom prst="rect">
            <a:avLst/>
          </a:prstGeom>
          <a:noFill/>
          <a:ln w="9525">
            <a:noFill/>
            <a:miter lim="800000"/>
            <a:headEnd/>
            <a:tailEnd/>
          </a:ln>
          <a:effectLst>
            <a:outerShdw blurRad="184150" dist="241300" dir="11520000" sx="110000" sy="110000" algn="ctr">
              <a:srgbClr val="000000">
                <a:alpha val="18000"/>
              </a:srgbClr>
            </a:outerShdw>
            <a:reflection blurRad="6350" stA="52000" endA="300" endPos="35000" dir="5400000" sy="-100000" algn="bl" rotWithShape="0"/>
          </a:effectLst>
          <a:scene3d>
            <a:camera prst="perspectiveFront" fov="5100000">
              <a:rot lat="0" lon="2100000" rev="0"/>
            </a:camera>
            <a:lightRig rig="flood" dir="t">
              <a:rot lat="0" lon="0" rev="13800000"/>
            </a:lightRig>
          </a:scene3d>
          <a:sp3d extrusionH="107950" prstMaterial="plastic">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48926" y="3713747"/>
            <a:ext cx="1097853" cy="1828800"/>
          </a:xfrm>
          <a:prstGeom prst="rect">
            <a:avLst/>
          </a:prstGeom>
          <a:noFill/>
          <a:ln w="9525">
            <a:noFill/>
            <a:miter lim="800000"/>
            <a:headEnd/>
            <a:tailEnd/>
          </a:ln>
          <a:effectLst>
            <a:outerShdw blurRad="184150" dist="241300" dir="11520000" sx="110000" sy="110000" algn="ctr">
              <a:srgbClr val="000000">
                <a:alpha val="18000"/>
              </a:srgbClr>
            </a:outerShdw>
            <a:reflection blurRad="6350" stA="52000" endA="300" endPos="35000" dir="5400000" sy="-100000" algn="bl" rotWithShape="0"/>
          </a:effectLst>
          <a:scene3d>
            <a:camera prst="perspectiveFront" fov="5100000">
              <a:rot lat="0" lon="2100000" rev="0"/>
            </a:camera>
            <a:lightRig rig="flood" dir="t">
              <a:rot lat="0" lon="0" rev="13800000"/>
            </a:lightRig>
          </a:scene3d>
          <a:sp3d extrusionH="107950" prstMaterial="plastic">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8600" y="4245928"/>
            <a:ext cx="1066800" cy="1828800"/>
          </a:xfrm>
          <a:prstGeom prst="rect">
            <a:avLst/>
          </a:prstGeom>
          <a:noFill/>
          <a:ln w="9525">
            <a:noFill/>
            <a:miter lim="800000"/>
            <a:headEnd/>
            <a:tailEnd/>
          </a:ln>
          <a:effectLst>
            <a:outerShdw blurRad="184150" dist="241300" dir="11520000" sx="110000" sy="110000" algn="ctr">
              <a:srgbClr val="000000">
                <a:alpha val="18000"/>
              </a:srgbClr>
            </a:outerShdw>
            <a:reflection blurRad="6350" stA="52000" endA="300" endPos="35000" dir="5400000" sy="-100000" algn="bl" rotWithShape="0"/>
          </a:effectLst>
          <a:scene3d>
            <a:camera prst="perspectiveFront" fov="5100000">
              <a:rot lat="0" lon="2100000" rev="0"/>
            </a:camera>
            <a:lightRig rig="flood" dir="t">
              <a:rot lat="0" lon="0" rev="13800000"/>
            </a:lightRig>
          </a:scene3d>
          <a:sp3d extrusionH="107950" prstMaterial="plastic">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875806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latin typeface="Segoe Light" pitchFamily="34" charset="0"/>
              </a:rPr>
              <a:t>Silverlight Capacities</a:t>
            </a:r>
            <a:endParaRPr lang="en-US" dirty="0">
              <a:latin typeface="Segoe Light" pitchFamily="34" charset="0"/>
            </a:endParaRPr>
          </a:p>
        </p:txBody>
      </p:sp>
      <p:sp>
        <p:nvSpPr>
          <p:cNvPr id="3" name="Content Placeholder 2"/>
          <p:cNvSpPr>
            <a:spLocks noGrp="1"/>
          </p:cNvSpPr>
          <p:nvPr>
            <p:ph idx="1"/>
          </p:nvPr>
        </p:nvSpPr>
        <p:spPr>
          <a:xfrm>
            <a:off x="742950" y="1710768"/>
            <a:ext cx="3947038" cy="4491038"/>
          </a:xfrm>
        </p:spPr>
        <p:txBody>
          <a:bodyPr/>
          <a:lstStyle/>
          <a:p>
            <a:pPr marL="282575" lvl="1" indent="0">
              <a:buNone/>
            </a:pPr>
            <a:r>
              <a:rPr lang="en-US" b="1" dirty="0">
                <a:latin typeface="Segoe Light" pitchFamily="34" charset="0"/>
              </a:rPr>
              <a:t>XAML</a:t>
            </a:r>
          </a:p>
          <a:p>
            <a:pPr marL="282575" lvl="1" indent="0">
              <a:buNone/>
            </a:pPr>
            <a:endParaRPr lang="en-US" b="1" dirty="0" smtClean="0">
              <a:latin typeface="Segoe Light" pitchFamily="34" charset="0"/>
            </a:endParaRPr>
          </a:p>
          <a:p>
            <a:pPr marL="282575" lvl="1" indent="0">
              <a:buNone/>
            </a:pPr>
            <a:r>
              <a:rPr lang="en-US" b="1" dirty="0" smtClean="0">
                <a:latin typeface="Segoe Light" pitchFamily="34" charset="0"/>
              </a:rPr>
              <a:t>Input</a:t>
            </a:r>
          </a:p>
          <a:p>
            <a:pPr lvl="1"/>
            <a:r>
              <a:rPr lang="en-US" dirty="0" smtClean="0">
                <a:latin typeface="Segoe Light" pitchFamily="34" charset="0"/>
              </a:rPr>
              <a:t>Keyboard</a:t>
            </a:r>
          </a:p>
          <a:p>
            <a:pPr lvl="1"/>
            <a:r>
              <a:rPr lang="en-US" dirty="0" smtClean="0">
                <a:latin typeface="Segoe Light" pitchFamily="34" charset="0"/>
              </a:rPr>
              <a:t>Mouse</a:t>
            </a:r>
          </a:p>
          <a:p>
            <a:pPr lvl="1"/>
            <a:r>
              <a:rPr lang="en-US" dirty="0" smtClean="0">
                <a:latin typeface="Segoe Light" pitchFamily="34" charset="0"/>
              </a:rPr>
              <a:t>Touch</a:t>
            </a:r>
          </a:p>
          <a:p>
            <a:pPr lvl="1"/>
            <a:r>
              <a:rPr lang="en-US" dirty="0" smtClean="0">
                <a:latin typeface="Segoe Light" pitchFamily="34" charset="0"/>
              </a:rPr>
              <a:t>Ink</a:t>
            </a:r>
          </a:p>
          <a:p>
            <a:pPr marL="282575" lvl="1" indent="0">
              <a:buNone/>
            </a:pPr>
            <a:r>
              <a:rPr lang="en-US" b="1" dirty="0" smtClean="0">
                <a:latin typeface="Segoe Light" pitchFamily="34" charset="0"/>
              </a:rPr>
              <a:t>Media</a:t>
            </a:r>
          </a:p>
          <a:p>
            <a:pPr lvl="1"/>
            <a:r>
              <a:rPr lang="en-US" dirty="0" smtClean="0">
                <a:latin typeface="Segoe Light" pitchFamily="34" charset="0"/>
              </a:rPr>
              <a:t>DRM</a:t>
            </a:r>
          </a:p>
          <a:p>
            <a:pPr lvl="1"/>
            <a:r>
              <a:rPr lang="en-US" dirty="0" smtClean="0">
                <a:latin typeface="Segoe Light" pitchFamily="34" charset="0"/>
              </a:rPr>
              <a:t>VC1</a:t>
            </a:r>
          </a:p>
          <a:p>
            <a:pPr lvl="1"/>
            <a:r>
              <a:rPr lang="en-US" dirty="0" smtClean="0">
                <a:latin typeface="Segoe Light" pitchFamily="34" charset="0"/>
              </a:rPr>
              <a:t>WMA</a:t>
            </a:r>
          </a:p>
          <a:p>
            <a:pPr lvl="1"/>
            <a:r>
              <a:rPr lang="en-US" dirty="0" smtClean="0">
                <a:latin typeface="Segoe Light" pitchFamily="34" charset="0"/>
              </a:rPr>
              <a:t>MP3</a:t>
            </a:r>
            <a:endParaRPr lang="en-US" dirty="0">
              <a:latin typeface="Segoe Light" pitchFamily="34" charset="0"/>
            </a:endParaRPr>
          </a:p>
        </p:txBody>
      </p:sp>
      <p:sp>
        <p:nvSpPr>
          <p:cNvPr id="4" name="Content Placeholder 2"/>
          <p:cNvSpPr txBox="1">
            <a:spLocks/>
          </p:cNvSpPr>
          <p:nvPr/>
        </p:nvSpPr>
        <p:spPr>
          <a:xfrm>
            <a:off x="3137152" y="1710768"/>
            <a:ext cx="3947038" cy="449103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rgbClr val="0070C0"/>
              </a:buClr>
              <a:buFont typeface="Wingdings" pitchFamily="2" charset="2"/>
              <a:buChar char="§"/>
              <a:defRPr sz="2400" kern="1200" baseline="0">
                <a:solidFill>
                  <a:schemeClr val="tx1"/>
                </a:solidFill>
                <a:latin typeface="+mn-lt"/>
                <a:ea typeface="+mn-ea"/>
                <a:cs typeface="+mn-cs"/>
              </a:defRPr>
            </a:lvl1pPr>
            <a:lvl2pPr marL="625475" indent="-342900" algn="l" defTabSz="457200" rtl="0" eaLnBrk="1" latinLnBrk="0" hangingPunct="1">
              <a:spcBef>
                <a:spcPct val="20000"/>
              </a:spcBef>
              <a:buClr>
                <a:srgbClr val="0070C0"/>
              </a:buClr>
              <a:buFont typeface="Wingdings" pitchFamily="2" charset="2"/>
              <a:buChar char="§"/>
              <a:defRPr sz="2000" kern="1200" baseline="0">
                <a:solidFill>
                  <a:schemeClr val="tx1"/>
                </a:solidFill>
                <a:latin typeface="+mn-lt"/>
                <a:ea typeface="+mn-ea"/>
                <a:cs typeface="+mn-cs"/>
              </a:defRPr>
            </a:lvl2pPr>
            <a:lvl3pPr marL="863600" indent="-285750" algn="l" defTabSz="457200" rtl="0" eaLnBrk="1" latinLnBrk="0" hangingPunct="1">
              <a:spcBef>
                <a:spcPct val="20000"/>
              </a:spcBef>
              <a:buClr>
                <a:srgbClr val="0070C0"/>
              </a:buClr>
              <a:buFont typeface="Wingdings" pitchFamily="2" charset="2"/>
              <a:buChar char="§"/>
              <a:defRPr sz="1800" kern="1200" baseline="0">
                <a:solidFill>
                  <a:schemeClr val="tx1"/>
                </a:solidFill>
                <a:latin typeface="+mn-lt"/>
                <a:ea typeface="+mn-ea"/>
                <a:cs typeface="+mn-cs"/>
              </a:defRPr>
            </a:lvl3pPr>
            <a:lvl4pPr marL="1146175" indent="-285750" algn="l" defTabSz="457200" rtl="0" eaLnBrk="1" latinLnBrk="0" hangingPunct="1">
              <a:spcBef>
                <a:spcPct val="20000"/>
              </a:spcBef>
              <a:buClr>
                <a:srgbClr val="0070C0"/>
              </a:buClr>
              <a:buFont typeface="Wingdings" pitchFamily="2" charset="2"/>
              <a:buChar char="§"/>
              <a:defRPr sz="1600" kern="1200" baseline="0">
                <a:solidFill>
                  <a:schemeClr val="tx1"/>
                </a:solidFill>
                <a:latin typeface="+mn-lt"/>
                <a:ea typeface="+mn-ea"/>
                <a:cs typeface="+mn-cs"/>
              </a:defRPr>
            </a:lvl4pPr>
            <a:lvl5pPr marL="1374775" indent="-285750" algn="l" defTabSz="457200" rtl="0" eaLnBrk="1" latinLnBrk="0" hangingPunct="1">
              <a:spcBef>
                <a:spcPct val="20000"/>
              </a:spcBef>
              <a:buClr>
                <a:srgbClr val="0070C0"/>
              </a:buClr>
              <a:buFont typeface="Wingdings" pitchFamily="2" charset="2"/>
              <a:buChar char="§"/>
              <a:defRPr sz="160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2575" lvl="1" indent="0">
              <a:buFont typeface="Wingdings" pitchFamily="2" charset="2"/>
              <a:buNone/>
            </a:pPr>
            <a:r>
              <a:rPr lang="en-US" b="1" dirty="0" smtClean="0">
                <a:latin typeface="Segoe Light" pitchFamily="34" charset="0"/>
              </a:rPr>
              <a:t>Data</a:t>
            </a:r>
          </a:p>
          <a:p>
            <a:pPr lvl="1"/>
            <a:r>
              <a:rPr lang="en-US" b="1" dirty="0" smtClean="0">
                <a:latin typeface="Segoe Light" pitchFamily="34" charset="0"/>
              </a:rPr>
              <a:t>XML</a:t>
            </a:r>
          </a:p>
          <a:p>
            <a:pPr lvl="1"/>
            <a:r>
              <a:rPr lang="en-US" b="1" dirty="0" smtClean="0">
                <a:latin typeface="Segoe Light" pitchFamily="34" charset="0"/>
              </a:rPr>
              <a:t>LINQ</a:t>
            </a:r>
          </a:p>
          <a:p>
            <a:pPr lvl="1"/>
            <a:r>
              <a:rPr lang="en-US" b="1" dirty="0" smtClean="0">
                <a:latin typeface="Segoe Light" pitchFamily="34" charset="0"/>
              </a:rPr>
              <a:t>LINQ to XAML</a:t>
            </a:r>
          </a:p>
          <a:p>
            <a:pPr lvl="1"/>
            <a:r>
              <a:rPr lang="en-US" b="1" dirty="0" err="1" smtClean="0">
                <a:latin typeface="Segoe Light" pitchFamily="34" charset="0"/>
              </a:rPr>
              <a:t>IsolatedStorage</a:t>
            </a:r>
            <a:endParaRPr lang="en-US" b="1" dirty="0" smtClean="0">
              <a:latin typeface="Segoe Light" pitchFamily="34" charset="0"/>
            </a:endParaRPr>
          </a:p>
          <a:p>
            <a:pPr marL="282575" lvl="1" indent="0">
              <a:buNone/>
            </a:pPr>
            <a:endParaRPr lang="en-US" b="1" dirty="0" smtClean="0">
              <a:latin typeface="Segoe Light" pitchFamily="34" charset="0"/>
            </a:endParaRPr>
          </a:p>
          <a:p>
            <a:pPr marL="282575" lvl="1" indent="0">
              <a:buFont typeface="Wingdings" pitchFamily="2" charset="2"/>
              <a:buNone/>
            </a:pPr>
            <a:r>
              <a:rPr lang="en-US" b="1" dirty="0" smtClean="0">
                <a:latin typeface="Segoe Light" pitchFamily="34" charset="0"/>
              </a:rPr>
              <a:t>Base Class Library</a:t>
            </a:r>
          </a:p>
          <a:p>
            <a:pPr lvl="1"/>
            <a:r>
              <a:rPr lang="en-US" dirty="0" smtClean="0">
                <a:latin typeface="Segoe Light" pitchFamily="34" charset="0"/>
              </a:rPr>
              <a:t>Generics</a:t>
            </a:r>
          </a:p>
          <a:p>
            <a:pPr lvl="1"/>
            <a:r>
              <a:rPr lang="en-US" dirty="0" smtClean="0">
                <a:latin typeface="Segoe Light" pitchFamily="34" charset="0"/>
              </a:rPr>
              <a:t>Collections</a:t>
            </a:r>
          </a:p>
          <a:p>
            <a:pPr lvl="1"/>
            <a:r>
              <a:rPr lang="en-US" dirty="0" smtClean="0">
                <a:latin typeface="Segoe Light" pitchFamily="34" charset="0"/>
              </a:rPr>
              <a:t>Cryptography</a:t>
            </a:r>
          </a:p>
          <a:p>
            <a:pPr lvl="1"/>
            <a:r>
              <a:rPr lang="en-US" dirty="0" smtClean="0">
                <a:latin typeface="Segoe Light" pitchFamily="34" charset="0"/>
              </a:rPr>
              <a:t>Threading</a:t>
            </a:r>
          </a:p>
        </p:txBody>
      </p:sp>
      <p:sp>
        <p:nvSpPr>
          <p:cNvPr id="5" name="Content Placeholder 2"/>
          <p:cNvSpPr txBox="1">
            <a:spLocks/>
          </p:cNvSpPr>
          <p:nvPr/>
        </p:nvSpPr>
        <p:spPr>
          <a:xfrm>
            <a:off x="6357173" y="1710768"/>
            <a:ext cx="3947038" cy="449103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rgbClr val="0070C0"/>
              </a:buClr>
              <a:buFont typeface="Wingdings" pitchFamily="2" charset="2"/>
              <a:buChar char="§"/>
              <a:defRPr sz="2400" kern="1200" baseline="0">
                <a:solidFill>
                  <a:schemeClr val="tx1"/>
                </a:solidFill>
                <a:latin typeface="+mn-lt"/>
                <a:ea typeface="+mn-ea"/>
                <a:cs typeface="+mn-cs"/>
              </a:defRPr>
            </a:lvl1pPr>
            <a:lvl2pPr marL="625475" indent="-342900" algn="l" defTabSz="457200" rtl="0" eaLnBrk="1" latinLnBrk="0" hangingPunct="1">
              <a:spcBef>
                <a:spcPct val="20000"/>
              </a:spcBef>
              <a:buClr>
                <a:srgbClr val="0070C0"/>
              </a:buClr>
              <a:buFont typeface="Wingdings" pitchFamily="2" charset="2"/>
              <a:buChar char="§"/>
              <a:defRPr sz="2000" kern="1200" baseline="0">
                <a:solidFill>
                  <a:schemeClr val="tx1"/>
                </a:solidFill>
                <a:latin typeface="+mn-lt"/>
                <a:ea typeface="+mn-ea"/>
                <a:cs typeface="+mn-cs"/>
              </a:defRPr>
            </a:lvl2pPr>
            <a:lvl3pPr marL="863600" indent="-285750" algn="l" defTabSz="457200" rtl="0" eaLnBrk="1" latinLnBrk="0" hangingPunct="1">
              <a:spcBef>
                <a:spcPct val="20000"/>
              </a:spcBef>
              <a:buClr>
                <a:srgbClr val="0070C0"/>
              </a:buClr>
              <a:buFont typeface="Wingdings" pitchFamily="2" charset="2"/>
              <a:buChar char="§"/>
              <a:defRPr sz="1800" kern="1200" baseline="0">
                <a:solidFill>
                  <a:schemeClr val="tx1"/>
                </a:solidFill>
                <a:latin typeface="+mn-lt"/>
                <a:ea typeface="+mn-ea"/>
                <a:cs typeface="+mn-cs"/>
              </a:defRPr>
            </a:lvl3pPr>
            <a:lvl4pPr marL="1146175" indent="-285750" algn="l" defTabSz="457200" rtl="0" eaLnBrk="1" latinLnBrk="0" hangingPunct="1">
              <a:spcBef>
                <a:spcPct val="20000"/>
              </a:spcBef>
              <a:buClr>
                <a:srgbClr val="0070C0"/>
              </a:buClr>
              <a:buFont typeface="Wingdings" pitchFamily="2" charset="2"/>
              <a:buChar char="§"/>
              <a:defRPr sz="1600" kern="1200" baseline="0">
                <a:solidFill>
                  <a:schemeClr val="tx1"/>
                </a:solidFill>
                <a:latin typeface="+mn-lt"/>
                <a:ea typeface="+mn-ea"/>
                <a:cs typeface="+mn-cs"/>
              </a:defRPr>
            </a:lvl4pPr>
            <a:lvl5pPr marL="1374775" indent="-285750" algn="l" defTabSz="457200" rtl="0" eaLnBrk="1" latinLnBrk="0" hangingPunct="1">
              <a:spcBef>
                <a:spcPct val="20000"/>
              </a:spcBef>
              <a:buClr>
                <a:srgbClr val="0070C0"/>
              </a:buClr>
              <a:buFont typeface="Wingdings" pitchFamily="2" charset="2"/>
              <a:buChar char="§"/>
              <a:defRPr sz="160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2575" lvl="1" indent="0">
              <a:buFont typeface="Wingdings" pitchFamily="2" charset="2"/>
              <a:buNone/>
            </a:pPr>
            <a:r>
              <a:rPr lang="en-US" b="1" dirty="0" smtClean="0">
                <a:latin typeface="Segoe Light" pitchFamily="34" charset="0"/>
              </a:rPr>
              <a:t>WCF</a:t>
            </a:r>
          </a:p>
          <a:p>
            <a:pPr lvl="1"/>
            <a:r>
              <a:rPr lang="en-US" dirty="0" smtClean="0">
                <a:latin typeface="Segoe Light" pitchFamily="34" charset="0"/>
              </a:rPr>
              <a:t>REST</a:t>
            </a:r>
          </a:p>
          <a:p>
            <a:pPr lvl="1"/>
            <a:r>
              <a:rPr lang="en-US" dirty="0" smtClean="0">
                <a:latin typeface="Segoe Light" pitchFamily="34" charset="0"/>
              </a:rPr>
              <a:t>RSS/ATOM</a:t>
            </a:r>
          </a:p>
          <a:p>
            <a:pPr lvl="1"/>
            <a:r>
              <a:rPr lang="en-US" dirty="0" smtClean="0">
                <a:latin typeface="Segoe Light" pitchFamily="34" charset="0"/>
              </a:rPr>
              <a:t>SOAP</a:t>
            </a:r>
          </a:p>
          <a:p>
            <a:pPr lvl="1"/>
            <a:endParaRPr lang="en-US" dirty="0">
              <a:latin typeface="Segoe Light" pitchFamily="34" charset="0"/>
            </a:endParaRPr>
          </a:p>
          <a:p>
            <a:pPr marL="282575" lvl="1" indent="0">
              <a:buNone/>
            </a:pPr>
            <a:r>
              <a:rPr lang="en-US" b="1" dirty="0" smtClean="0">
                <a:latin typeface="Segoe Light" pitchFamily="34" charset="0"/>
              </a:rPr>
              <a:t>Controls</a:t>
            </a:r>
          </a:p>
          <a:p>
            <a:pPr marL="282575" lvl="1" indent="0">
              <a:buNone/>
            </a:pPr>
            <a:endParaRPr lang="en-US" b="1" dirty="0">
              <a:latin typeface="Segoe Light" pitchFamily="34" charset="0"/>
            </a:endParaRPr>
          </a:p>
          <a:p>
            <a:pPr marL="282575" lvl="1" indent="0">
              <a:buNone/>
            </a:pPr>
            <a:r>
              <a:rPr lang="en-US" b="1" dirty="0" smtClean="0">
                <a:latin typeface="Segoe Light" pitchFamily="34" charset="0"/>
              </a:rPr>
              <a:t>Cross-Platform</a:t>
            </a:r>
          </a:p>
          <a:p>
            <a:pPr lvl="1"/>
            <a:r>
              <a:rPr lang="en-US" dirty="0" smtClean="0">
                <a:latin typeface="Segoe Light" pitchFamily="34" charset="0"/>
              </a:rPr>
              <a:t>Windows</a:t>
            </a:r>
          </a:p>
          <a:p>
            <a:pPr lvl="1"/>
            <a:r>
              <a:rPr lang="en-US" dirty="0" smtClean="0">
                <a:latin typeface="Segoe Light" pitchFamily="34" charset="0"/>
              </a:rPr>
              <a:t>Mac</a:t>
            </a:r>
          </a:p>
          <a:p>
            <a:pPr lvl="1"/>
            <a:r>
              <a:rPr lang="en-US" dirty="0" smtClean="0">
                <a:latin typeface="Segoe Light" pitchFamily="34" charset="0"/>
              </a:rPr>
              <a:t>Windows Phone</a:t>
            </a:r>
          </a:p>
        </p:txBody>
      </p:sp>
    </p:spTree>
    <p:extLst>
      <p:ext uri="{BB962C8B-B14F-4D97-AF65-F5344CB8AC3E}">
        <p14:creationId xmlns:p14="http://schemas.microsoft.com/office/powerpoint/2010/main" val="392541377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1"/>
          <p:cNvGrpSpPr/>
          <p:nvPr/>
        </p:nvGrpSpPr>
        <p:grpSpPr>
          <a:xfrm>
            <a:off x="0" y="2019300"/>
            <a:ext cx="9144000" cy="3619500"/>
            <a:chOff x="0" y="2019300"/>
            <a:chExt cx="9144000" cy="3619500"/>
          </a:xfrm>
        </p:grpSpPr>
        <p:sp>
          <p:nvSpPr>
            <p:cNvPr id="111" name="Rectangle 110"/>
            <p:cNvSpPr/>
            <p:nvPr/>
          </p:nvSpPr>
          <p:spPr bwMode="auto">
            <a:xfrm>
              <a:off x="0" y="3848100"/>
              <a:ext cx="9144000" cy="1790700"/>
            </a:xfrm>
            <a:prstGeom prst="rect">
              <a:avLst/>
            </a:prstGeom>
            <a:gradFill flip="none" rotWithShape="1">
              <a:gsLst>
                <a:gs pos="0">
                  <a:schemeClr val="accent1">
                    <a:tint val="66000"/>
                    <a:satMod val="160000"/>
                  </a:schemeClr>
                </a:gs>
                <a:gs pos="50000">
                  <a:schemeClr val="accent1">
                    <a:tint val="23500"/>
                    <a:satMod val="160000"/>
                    <a:alpha val="0"/>
                  </a:schemeClr>
                </a:gs>
              </a:gsLst>
              <a:lin ang="48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07" name="TextBox 106"/>
            <p:cNvSpPr txBox="1"/>
            <p:nvPr/>
          </p:nvSpPr>
          <p:spPr>
            <a:xfrm>
              <a:off x="89328" y="3848100"/>
              <a:ext cx="901272" cy="369332"/>
            </a:xfrm>
            <a:prstGeom prst="rect">
              <a:avLst/>
            </a:prstGeom>
            <a:noFill/>
          </p:spPr>
          <p:txBody>
            <a:bodyPr wrap="none" rtlCol="0">
              <a:spAutoFit/>
            </a:bodyPr>
            <a:lstStyle/>
            <a:p>
              <a:pPr algn="r"/>
              <a:r>
                <a:rPr lang="en-US" dirty="0">
                  <a:solidFill>
                    <a:schemeClr val="bg1"/>
                  </a:solidFill>
                </a:rPr>
                <a:t>CLOUD</a:t>
              </a:r>
            </a:p>
          </p:txBody>
        </p:sp>
        <p:sp>
          <p:nvSpPr>
            <p:cNvPr id="110" name="Rectangle 109"/>
            <p:cNvSpPr/>
            <p:nvPr/>
          </p:nvSpPr>
          <p:spPr bwMode="auto">
            <a:xfrm>
              <a:off x="0" y="2019300"/>
              <a:ext cx="9144000" cy="1790700"/>
            </a:xfrm>
            <a:prstGeom prst="rect">
              <a:avLst/>
            </a:prstGeom>
            <a:gradFill flip="none" rotWithShape="1">
              <a:gsLst>
                <a:gs pos="50000">
                  <a:schemeClr val="accent1">
                    <a:tint val="66000"/>
                    <a:satMod val="160000"/>
                    <a:alpha val="0"/>
                  </a:schemeClr>
                </a:gs>
                <a:gs pos="100000">
                  <a:schemeClr val="tx2"/>
                </a:gs>
              </a:gsLst>
              <a:lin ang="6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06" name="TextBox 105"/>
            <p:cNvSpPr txBox="1"/>
            <p:nvPr/>
          </p:nvSpPr>
          <p:spPr>
            <a:xfrm>
              <a:off x="25271" y="3429000"/>
              <a:ext cx="965329" cy="369332"/>
            </a:xfrm>
            <a:prstGeom prst="rect">
              <a:avLst/>
            </a:prstGeom>
            <a:noFill/>
          </p:spPr>
          <p:txBody>
            <a:bodyPr wrap="none" rtlCol="0">
              <a:spAutoFit/>
            </a:bodyPr>
            <a:lstStyle/>
            <a:p>
              <a:pPr algn="r"/>
              <a:r>
                <a:rPr lang="en-US" dirty="0"/>
                <a:t>SCREEN</a:t>
              </a:r>
            </a:p>
          </p:txBody>
        </p:sp>
      </p:grpSp>
      <p:grpSp>
        <p:nvGrpSpPr>
          <p:cNvPr id="3" name="Group 114"/>
          <p:cNvGrpSpPr/>
          <p:nvPr/>
        </p:nvGrpSpPr>
        <p:grpSpPr>
          <a:xfrm>
            <a:off x="5029200" y="1676400"/>
            <a:ext cx="3886200" cy="2057400"/>
            <a:chOff x="990600" y="1676400"/>
            <a:chExt cx="3886200" cy="2057400"/>
          </a:xfrm>
        </p:grpSpPr>
        <p:sp>
          <p:nvSpPr>
            <p:cNvPr id="26" name="Rectangle 25"/>
            <p:cNvSpPr/>
            <p:nvPr/>
          </p:nvSpPr>
          <p:spPr bwMode="auto">
            <a:xfrm>
              <a:off x="990600" y="1676400"/>
              <a:ext cx="3886200" cy="2057400"/>
            </a:xfrm>
            <a:prstGeom prst="rect">
              <a:avLst/>
            </a:prstGeom>
            <a:solidFill>
              <a:schemeClr val="accent3">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accent3">
                    <a:lumMod val="20000"/>
                    <a:lumOff val="80000"/>
                  </a:schemeClr>
                </a:solidFill>
              </a:endParaRPr>
            </a:p>
          </p:txBody>
        </p:sp>
        <p:pic>
          <p:nvPicPr>
            <p:cNvPr id="17" name="Picture 2" descr="C:\Documents and Settings\mitchelld\Desktop\VS_h_rgb_r_2.png"/>
            <p:cNvPicPr>
              <a:picLocks noChangeAspect="1" noChangeArrowheads="1"/>
            </p:cNvPicPr>
            <p:nvPr/>
          </p:nvPicPr>
          <p:blipFill>
            <a:blip r:embed="rId3" cstate="print"/>
            <a:srcRect/>
            <a:stretch>
              <a:fillRect/>
            </a:stretch>
          </p:blipFill>
          <p:spPr bwMode="auto">
            <a:xfrm>
              <a:off x="1112257" y="1916685"/>
              <a:ext cx="1695152" cy="249264"/>
            </a:xfrm>
            <a:prstGeom prst="rect">
              <a:avLst/>
            </a:prstGeom>
            <a:noFill/>
          </p:spPr>
        </p:pic>
        <p:pic>
          <p:nvPicPr>
            <p:cNvPr id="18" name="Picture 3" descr="C:\Documents and Settings\mitchelld\Desktop\Expression Blend logo -r.png"/>
            <p:cNvPicPr>
              <a:picLocks noChangeAspect="1" noChangeArrowheads="1"/>
            </p:cNvPicPr>
            <p:nvPr/>
          </p:nvPicPr>
          <p:blipFill>
            <a:blip r:embed="rId4" cstate="print"/>
            <a:srcRect/>
            <a:stretch>
              <a:fillRect/>
            </a:stretch>
          </p:blipFill>
          <p:spPr bwMode="auto">
            <a:xfrm>
              <a:off x="3071246" y="1862728"/>
              <a:ext cx="1596325" cy="357178"/>
            </a:xfrm>
            <a:prstGeom prst="rect">
              <a:avLst/>
            </a:prstGeom>
            <a:noFill/>
          </p:spPr>
        </p:pic>
        <p:pic>
          <p:nvPicPr>
            <p:cNvPr id="19" name="Picture 4" descr="C:\Documents and Settings\mitchelld\Desktop\XNA Game Studio 2.0 logo r.png"/>
            <p:cNvPicPr>
              <a:picLocks noChangeAspect="1" noChangeArrowheads="1"/>
            </p:cNvPicPr>
            <p:nvPr/>
          </p:nvPicPr>
          <p:blipFill>
            <a:blip r:embed="rId5" cstate="print"/>
            <a:srcRect r="15721"/>
            <a:stretch>
              <a:fillRect/>
            </a:stretch>
          </p:blipFill>
          <p:spPr bwMode="auto">
            <a:xfrm>
              <a:off x="2933700" y="2323618"/>
              <a:ext cx="1761641" cy="279543"/>
            </a:xfrm>
            <a:prstGeom prst="rect">
              <a:avLst/>
            </a:prstGeom>
            <a:noFill/>
          </p:spPr>
        </p:pic>
        <p:sp>
          <p:nvSpPr>
            <p:cNvPr id="20" name="Rectangle 19"/>
            <p:cNvSpPr/>
            <p:nvPr/>
          </p:nvSpPr>
          <p:spPr>
            <a:xfrm>
              <a:off x="1266023" y="2308861"/>
              <a:ext cx="1387624" cy="281940"/>
            </a:xfrm>
            <a:prstGeom prst="rect">
              <a:avLst/>
            </a:prstGeom>
          </p:spPr>
          <p:txBody>
            <a:bodyPr wrap="none" anchor="ctr" anchorCtr="0">
              <a:noAutofit/>
            </a:bodyPr>
            <a:lstStyle/>
            <a:p>
              <a:pPr algn="ctr"/>
              <a:r>
                <a:rPr lang="en-US" sz="1400" dirty="0">
                  <a:solidFill>
                    <a:schemeClr val="bg1"/>
                  </a:solidFill>
                </a:rPr>
                <a:t>Phone Emulator</a:t>
              </a:r>
            </a:p>
          </p:txBody>
        </p:sp>
        <p:sp>
          <p:nvSpPr>
            <p:cNvPr id="21" name="Rectangle 20"/>
            <p:cNvSpPr/>
            <p:nvPr/>
          </p:nvSpPr>
          <p:spPr>
            <a:xfrm>
              <a:off x="1544495" y="2628900"/>
              <a:ext cx="830676" cy="342900"/>
            </a:xfrm>
            <a:prstGeom prst="rect">
              <a:avLst/>
            </a:prstGeom>
          </p:spPr>
          <p:txBody>
            <a:bodyPr wrap="square" anchor="ctr" anchorCtr="0">
              <a:noAutofit/>
            </a:bodyPr>
            <a:lstStyle/>
            <a:p>
              <a:pPr algn="ctr"/>
              <a:r>
                <a:rPr lang="en-US" sz="1400" dirty="0">
                  <a:solidFill>
                    <a:schemeClr val="bg1"/>
                  </a:solidFill>
                </a:rPr>
                <a:t>Samples</a:t>
              </a:r>
            </a:p>
          </p:txBody>
        </p:sp>
        <p:sp>
          <p:nvSpPr>
            <p:cNvPr id="22" name="Rectangle 21"/>
            <p:cNvSpPr/>
            <p:nvPr/>
          </p:nvSpPr>
          <p:spPr>
            <a:xfrm>
              <a:off x="3141900" y="2628900"/>
              <a:ext cx="1345240" cy="342900"/>
            </a:xfrm>
            <a:prstGeom prst="rect">
              <a:avLst/>
            </a:prstGeom>
          </p:spPr>
          <p:txBody>
            <a:bodyPr wrap="none" anchor="ctr" anchorCtr="0">
              <a:noAutofit/>
            </a:bodyPr>
            <a:lstStyle/>
            <a:p>
              <a:pPr algn="ctr"/>
              <a:r>
                <a:rPr lang="en-US" sz="1400" dirty="0">
                  <a:solidFill>
                    <a:schemeClr val="bg1"/>
                  </a:solidFill>
                </a:rPr>
                <a:t>Documentation</a:t>
              </a:r>
            </a:p>
          </p:txBody>
        </p:sp>
        <p:sp>
          <p:nvSpPr>
            <p:cNvPr id="23" name="Rectangle 22"/>
            <p:cNvSpPr/>
            <p:nvPr/>
          </p:nvSpPr>
          <p:spPr>
            <a:xfrm>
              <a:off x="1598997" y="2994660"/>
              <a:ext cx="721671" cy="307777"/>
            </a:xfrm>
            <a:prstGeom prst="rect">
              <a:avLst/>
            </a:prstGeom>
          </p:spPr>
          <p:txBody>
            <a:bodyPr wrap="none" anchor="ctr" anchorCtr="0">
              <a:noAutofit/>
            </a:bodyPr>
            <a:lstStyle/>
            <a:p>
              <a:pPr algn="ctr"/>
              <a:r>
                <a:rPr lang="en-US" sz="1400" dirty="0">
                  <a:solidFill>
                    <a:schemeClr val="bg1"/>
                  </a:solidFill>
                </a:rPr>
                <a:t>Guides</a:t>
              </a:r>
            </a:p>
          </p:txBody>
        </p:sp>
        <p:sp>
          <p:nvSpPr>
            <p:cNvPr id="24" name="Rectangle 23"/>
            <p:cNvSpPr/>
            <p:nvPr/>
          </p:nvSpPr>
          <p:spPr>
            <a:xfrm>
              <a:off x="3286170" y="2994660"/>
              <a:ext cx="1056700" cy="307777"/>
            </a:xfrm>
            <a:prstGeom prst="rect">
              <a:avLst/>
            </a:prstGeom>
          </p:spPr>
          <p:txBody>
            <a:bodyPr wrap="none" anchor="ctr" anchorCtr="0">
              <a:noAutofit/>
            </a:bodyPr>
            <a:lstStyle/>
            <a:p>
              <a:pPr algn="ctr"/>
              <a:r>
                <a:rPr lang="en-US" sz="1400" dirty="0">
                  <a:solidFill>
                    <a:schemeClr val="bg1"/>
                  </a:solidFill>
                </a:rPr>
                <a:t>Community</a:t>
              </a:r>
            </a:p>
          </p:txBody>
        </p:sp>
        <p:sp>
          <p:nvSpPr>
            <p:cNvPr id="25" name="Rectangle 24"/>
            <p:cNvSpPr/>
            <p:nvPr/>
          </p:nvSpPr>
          <p:spPr>
            <a:xfrm>
              <a:off x="1603532" y="3349823"/>
              <a:ext cx="2579039" cy="307777"/>
            </a:xfrm>
            <a:prstGeom prst="rect">
              <a:avLst/>
            </a:prstGeom>
          </p:spPr>
          <p:txBody>
            <a:bodyPr wrap="none" anchor="ctr" anchorCtr="0">
              <a:noAutofit/>
            </a:bodyPr>
            <a:lstStyle/>
            <a:p>
              <a:pPr algn="ctr"/>
              <a:r>
                <a:rPr lang="en-US" sz="1400" dirty="0">
                  <a:solidFill>
                    <a:schemeClr val="bg1"/>
                  </a:solidFill>
                </a:rPr>
                <a:t>Packaging and Verification Tools</a:t>
              </a:r>
            </a:p>
          </p:txBody>
        </p:sp>
        <p:cxnSp>
          <p:nvCxnSpPr>
            <p:cNvPr id="67" name="Straight Connector 66"/>
            <p:cNvCxnSpPr/>
            <p:nvPr/>
          </p:nvCxnSpPr>
          <p:spPr>
            <a:xfrm rot="5400000">
              <a:off x="2209800" y="2590800"/>
              <a:ext cx="1447800" cy="0"/>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rot="10800000" flipH="1">
              <a:off x="1143000" y="22860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rot="10800000" flipH="1">
              <a:off x="1143000" y="26289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10800000" flipH="1">
              <a:off x="1143000" y="29718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rot="10800000" flipH="1">
              <a:off x="1143000" y="33147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grpSp>
      <p:grpSp>
        <p:nvGrpSpPr>
          <p:cNvPr id="33" name="Group 116"/>
          <p:cNvGrpSpPr/>
          <p:nvPr/>
        </p:nvGrpSpPr>
        <p:grpSpPr>
          <a:xfrm>
            <a:off x="990600" y="4232031"/>
            <a:ext cx="3886200" cy="1978269"/>
            <a:chOff x="5029200" y="4270131"/>
            <a:chExt cx="3886200" cy="1978269"/>
          </a:xfrm>
        </p:grpSpPr>
        <p:sp>
          <p:nvSpPr>
            <p:cNvPr id="29" name="Rectangle 28"/>
            <p:cNvSpPr/>
            <p:nvPr/>
          </p:nvSpPr>
          <p:spPr bwMode="auto">
            <a:xfrm>
              <a:off x="5029200" y="4270131"/>
              <a:ext cx="3886200" cy="1978269"/>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45" name="Rectangle 44"/>
            <p:cNvSpPr/>
            <p:nvPr/>
          </p:nvSpPr>
          <p:spPr>
            <a:xfrm>
              <a:off x="5411169" y="4495800"/>
              <a:ext cx="1180131" cy="307777"/>
            </a:xfrm>
            <a:prstGeom prst="rect">
              <a:avLst/>
            </a:prstGeom>
          </p:spPr>
          <p:txBody>
            <a:bodyPr wrap="none">
              <a:spAutoFit/>
            </a:bodyPr>
            <a:lstStyle/>
            <a:p>
              <a:pPr algn="ctr"/>
              <a:r>
                <a:rPr lang="en-US" sz="1400" dirty="0">
                  <a:solidFill>
                    <a:prstClr val="white"/>
                  </a:solidFill>
                </a:rPr>
                <a:t>Notifications</a:t>
              </a:r>
            </a:p>
          </p:txBody>
        </p:sp>
        <p:sp>
          <p:nvSpPr>
            <p:cNvPr id="46" name="Rectangle 45"/>
            <p:cNvSpPr/>
            <p:nvPr/>
          </p:nvSpPr>
          <p:spPr>
            <a:xfrm>
              <a:off x="5573073" y="4984132"/>
              <a:ext cx="856325" cy="307777"/>
            </a:xfrm>
            <a:prstGeom prst="rect">
              <a:avLst/>
            </a:prstGeom>
          </p:spPr>
          <p:txBody>
            <a:bodyPr wrap="none">
              <a:spAutoFit/>
            </a:bodyPr>
            <a:lstStyle/>
            <a:p>
              <a:pPr algn="ctr"/>
              <a:r>
                <a:rPr lang="en-US" sz="1400" dirty="0">
                  <a:solidFill>
                    <a:prstClr val="white"/>
                  </a:solidFill>
                </a:rPr>
                <a:t>Location</a:t>
              </a:r>
            </a:p>
          </p:txBody>
        </p:sp>
        <p:sp>
          <p:nvSpPr>
            <p:cNvPr id="47" name="Rectangle 46"/>
            <p:cNvSpPr/>
            <p:nvPr/>
          </p:nvSpPr>
          <p:spPr>
            <a:xfrm>
              <a:off x="7026310" y="4984132"/>
              <a:ext cx="784190" cy="307777"/>
            </a:xfrm>
            <a:prstGeom prst="rect">
              <a:avLst/>
            </a:prstGeom>
          </p:spPr>
          <p:txBody>
            <a:bodyPr wrap="none">
              <a:spAutoFit/>
            </a:bodyPr>
            <a:lstStyle/>
            <a:p>
              <a:pPr algn="ctr"/>
              <a:r>
                <a:rPr lang="en-US" sz="1400" dirty="0">
                  <a:solidFill>
                    <a:prstClr val="white"/>
                  </a:solidFill>
                </a:rPr>
                <a:t>Identity</a:t>
              </a:r>
            </a:p>
          </p:txBody>
        </p:sp>
        <p:sp>
          <p:nvSpPr>
            <p:cNvPr id="48" name="Rectangle 47"/>
            <p:cNvSpPr/>
            <p:nvPr/>
          </p:nvSpPr>
          <p:spPr>
            <a:xfrm>
              <a:off x="8018160" y="4984132"/>
              <a:ext cx="635110" cy="307777"/>
            </a:xfrm>
            <a:prstGeom prst="rect">
              <a:avLst/>
            </a:prstGeom>
          </p:spPr>
          <p:txBody>
            <a:bodyPr wrap="none">
              <a:spAutoFit/>
            </a:bodyPr>
            <a:lstStyle/>
            <a:p>
              <a:pPr algn="ctr"/>
              <a:r>
                <a:rPr lang="en-US" sz="1400" dirty="0">
                  <a:solidFill>
                    <a:prstClr val="white"/>
                  </a:solidFill>
                </a:rPr>
                <a:t>Feeds</a:t>
              </a:r>
            </a:p>
          </p:txBody>
        </p:sp>
        <p:sp>
          <p:nvSpPr>
            <p:cNvPr id="49" name="Rectangle 48"/>
            <p:cNvSpPr/>
            <p:nvPr/>
          </p:nvSpPr>
          <p:spPr>
            <a:xfrm>
              <a:off x="8029381" y="5403232"/>
              <a:ext cx="612668" cy="307777"/>
            </a:xfrm>
            <a:prstGeom prst="rect">
              <a:avLst/>
            </a:prstGeom>
          </p:spPr>
          <p:txBody>
            <a:bodyPr wrap="none">
              <a:spAutoFit/>
            </a:bodyPr>
            <a:lstStyle/>
            <a:p>
              <a:pPr algn="ctr"/>
              <a:r>
                <a:rPr lang="en-US" sz="1400" dirty="0">
                  <a:solidFill>
                    <a:prstClr val="white"/>
                  </a:solidFill>
                </a:rPr>
                <a:t>Maps</a:t>
              </a:r>
            </a:p>
          </p:txBody>
        </p:sp>
        <p:sp>
          <p:nvSpPr>
            <p:cNvPr id="50" name="Rectangle 49"/>
            <p:cNvSpPr/>
            <p:nvPr/>
          </p:nvSpPr>
          <p:spPr>
            <a:xfrm>
              <a:off x="7096904" y="5403232"/>
              <a:ext cx="638316" cy="307777"/>
            </a:xfrm>
            <a:prstGeom prst="rect">
              <a:avLst/>
            </a:prstGeom>
          </p:spPr>
          <p:txBody>
            <a:bodyPr wrap="none">
              <a:spAutoFit/>
            </a:bodyPr>
            <a:lstStyle/>
            <a:p>
              <a:pPr algn="ctr"/>
              <a:r>
                <a:rPr lang="en-US" sz="1400" dirty="0">
                  <a:solidFill>
                    <a:prstClr val="white"/>
                  </a:solidFill>
                </a:rPr>
                <a:t>Social</a:t>
              </a:r>
            </a:p>
          </p:txBody>
        </p:sp>
        <p:sp>
          <p:nvSpPr>
            <p:cNvPr id="51" name="Rectangle 50"/>
            <p:cNvSpPr/>
            <p:nvPr/>
          </p:nvSpPr>
          <p:spPr>
            <a:xfrm>
              <a:off x="7114306" y="4495800"/>
              <a:ext cx="1534394" cy="307777"/>
            </a:xfrm>
            <a:prstGeom prst="rect">
              <a:avLst/>
            </a:prstGeom>
          </p:spPr>
          <p:txBody>
            <a:bodyPr wrap="none">
              <a:spAutoFit/>
            </a:bodyPr>
            <a:lstStyle/>
            <a:p>
              <a:pPr algn="ctr"/>
              <a:r>
                <a:rPr lang="en-US" sz="1400" dirty="0">
                  <a:solidFill>
                    <a:prstClr val="white"/>
                  </a:solidFill>
                </a:rPr>
                <a:t>App Deployment</a:t>
              </a:r>
            </a:p>
          </p:txBody>
        </p:sp>
        <p:pic>
          <p:nvPicPr>
            <p:cNvPr id="52" name="Picture 9" descr="C:\Documents and Settings\mitchelld\Desktop\Windows Azure logo rev.png"/>
            <p:cNvPicPr>
              <a:picLocks noChangeAspect="1" noChangeArrowheads="1"/>
            </p:cNvPicPr>
            <p:nvPr/>
          </p:nvPicPr>
          <p:blipFill>
            <a:blip r:embed="rId6" cstate="print"/>
            <a:stretch>
              <a:fillRect/>
            </a:stretch>
          </p:blipFill>
          <p:spPr bwMode="auto">
            <a:xfrm>
              <a:off x="6083907" y="5791200"/>
              <a:ext cx="1840893" cy="349868"/>
            </a:xfrm>
            <a:prstGeom prst="rect">
              <a:avLst/>
            </a:prstGeom>
            <a:noFill/>
          </p:spPr>
        </p:pic>
        <p:pic>
          <p:nvPicPr>
            <p:cNvPr id="53" name="Picture 10" descr="C:\Documents and Settings\mitchelld\Desktop\Xbox Live logo horiz.png"/>
            <p:cNvPicPr>
              <a:picLocks noChangeAspect="1" noChangeArrowheads="1"/>
            </p:cNvPicPr>
            <p:nvPr/>
          </p:nvPicPr>
          <p:blipFill>
            <a:blip r:embed="rId7" cstate="print">
              <a:lum bright="100000"/>
            </a:blip>
            <a:srcRect/>
            <a:stretch>
              <a:fillRect/>
            </a:stretch>
          </p:blipFill>
          <p:spPr bwMode="auto">
            <a:xfrm>
              <a:off x="5524408" y="5493112"/>
              <a:ext cx="988271" cy="128016"/>
            </a:xfrm>
            <a:prstGeom prst="rect">
              <a:avLst/>
            </a:prstGeom>
            <a:noFill/>
          </p:spPr>
        </p:pic>
        <p:cxnSp>
          <p:nvCxnSpPr>
            <p:cNvPr id="92" name="Straight Connector 91"/>
            <p:cNvCxnSpPr/>
            <p:nvPr/>
          </p:nvCxnSpPr>
          <p:spPr>
            <a:xfrm rot="5400000">
              <a:off x="6343650" y="5117482"/>
              <a:ext cx="1257300"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rot="10800000" flipH="1">
              <a:off x="5181600" y="4907932"/>
              <a:ext cx="3581400" cy="0"/>
            </a:xfrm>
            <a:prstGeom prst="line">
              <a:avLst/>
            </a:prstGeom>
            <a:ln w="12700">
              <a:gradFill flip="none" rotWithShape="1">
                <a:gsLst>
                  <a:gs pos="0">
                    <a:schemeClr val="accent1">
                      <a:tint val="66000"/>
                      <a:satMod val="160000"/>
                      <a:alpha val="0"/>
                    </a:schemeClr>
                  </a:gs>
                  <a:gs pos="50000">
                    <a:schemeClr val="bg1">
                      <a:lumMod val="50000"/>
                    </a:schemeClr>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rot="10800000" flipH="1">
              <a:off x="5181600" y="5327031"/>
              <a:ext cx="3581400" cy="0"/>
            </a:xfrm>
            <a:prstGeom prst="line">
              <a:avLst/>
            </a:prstGeom>
            <a:ln w="12700">
              <a:gradFill flip="none" rotWithShape="1">
                <a:gsLst>
                  <a:gs pos="0">
                    <a:schemeClr val="accent1">
                      <a:tint val="66000"/>
                      <a:satMod val="160000"/>
                      <a:alpha val="0"/>
                    </a:schemeClr>
                  </a:gs>
                  <a:gs pos="50000">
                    <a:schemeClr val="bg1">
                      <a:lumMod val="50000"/>
                    </a:schemeClr>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rot="10800000" flipH="1">
              <a:off x="5181600" y="5746131"/>
              <a:ext cx="3581400" cy="0"/>
            </a:xfrm>
            <a:prstGeom prst="line">
              <a:avLst/>
            </a:prstGeom>
            <a:ln w="12700">
              <a:gradFill flip="none" rotWithShape="1">
                <a:gsLst>
                  <a:gs pos="0">
                    <a:schemeClr val="accent1">
                      <a:tint val="66000"/>
                      <a:satMod val="160000"/>
                      <a:alpha val="0"/>
                    </a:schemeClr>
                  </a:gs>
                  <a:gs pos="50000">
                    <a:schemeClr val="bg1">
                      <a:lumMod val="50000"/>
                    </a:schemeClr>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rot="5400000">
              <a:off x="7467600" y="5334000"/>
              <a:ext cx="838200"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 name="Group 115"/>
          <p:cNvGrpSpPr/>
          <p:nvPr/>
        </p:nvGrpSpPr>
        <p:grpSpPr>
          <a:xfrm>
            <a:off x="5029200" y="4232031"/>
            <a:ext cx="3886200" cy="1978269"/>
            <a:chOff x="990600" y="4270131"/>
            <a:chExt cx="3886200" cy="1978269"/>
          </a:xfrm>
        </p:grpSpPr>
        <p:sp>
          <p:nvSpPr>
            <p:cNvPr id="28" name="Rectangle 27"/>
            <p:cNvSpPr/>
            <p:nvPr/>
          </p:nvSpPr>
          <p:spPr bwMode="auto">
            <a:xfrm>
              <a:off x="990600" y="4270131"/>
              <a:ext cx="3886200" cy="1978269"/>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accent3">
                    <a:lumMod val="20000"/>
                    <a:lumOff val="80000"/>
                  </a:schemeClr>
                </a:solidFill>
              </a:endParaRPr>
            </a:p>
          </p:txBody>
        </p:sp>
        <p:sp>
          <p:nvSpPr>
            <p:cNvPr id="58" name="Rectangle 57"/>
            <p:cNvSpPr/>
            <p:nvPr/>
          </p:nvSpPr>
          <p:spPr>
            <a:xfrm>
              <a:off x="1419665" y="4530923"/>
              <a:ext cx="1124026" cy="307777"/>
            </a:xfrm>
            <a:prstGeom prst="rect">
              <a:avLst/>
            </a:prstGeom>
          </p:spPr>
          <p:txBody>
            <a:bodyPr wrap="none">
              <a:spAutoFit/>
            </a:bodyPr>
            <a:lstStyle/>
            <a:p>
              <a:pPr algn="ctr"/>
              <a:r>
                <a:rPr lang="en-US" sz="1400" dirty="0">
                  <a:solidFill>
                    <a:prstClr val="white"/>
                  </a:solidFill>
                </a:rPr>
                <a:t>Registration</a:t>
              </a:r>
            </a:p>
          </p:txBody>
        </p:sp>
        <p:sp>
          <p:nvSpPr>
            <p:cNvPr id="59" name="Rectangle 58"/>
            <p:cNvSpPr/>
            <p:nvPr/>
          </p:nvSpPr>
          <p:spPr>
            <a:xfrm>
              <a:off x="1497443" y="4947672"/>
              <a:ext cx="968470" cy="307777"/>
            </a:xfrm>
            <a:prstGeom prst="rect">
              <a:avLst/>
            </a:prstGeom>
          </p:spPr>
          <p:txBody>
            <a:bodyPr wrap="none">
              <a:spAutoFit/>
            </a:bodyPr>
            <a:lstStyle/>
            <a:p>
              <a:pPr algn="ctr"/>
              <a:r>
                <a:rPr lang="en-US" sz="1400" dirty="0">
                  <a:solidFill>
                    <a:prstClr val="white"/>
                  </a:solidFill>
                </a:rPr>
                <a:t>Validation</a:t>
              </a:r>
            </a:p>
          </p:txBody>
        </p:sp>
        <p:sp>
          <p:nvSpPr>
            <p:cNvPr id="60" name="Rectangle 59"/>
            <p:cNvSpPr/>
            <p:nvPr/>
          </p:nvSpPr>
          <p:spPr>
            <a:xfrm>
              <a:off x="1410657" y="5390664"/>
              <a:ext cx="1142043" cy="307777"/>
            </a:xfrm>
            <a:prstGeom prst="rect">
              <a:avLst/>
            </a:prstGeom>
          </p:spPr>
          <p:txBody>
            <a:bodyPr wrap="none">
              <a:spAutoFit/>
            </a:bodyPr>
            <a:lstStyle/>
            <a:p>
              <a:pPr algn="ctr"/>
              <a:r>
                <a:rPr lang="en-US" sz="1400" dirty="0">
                  <a:solidFill>
                    <a:prstClr val="white"/>
                  </a:solidFill>
                </a:rPr>
                <a:t>Certification</a:t>
              </a:r>
            </a:p>
          </p:txBody>
        </p:sp>
        <p:sp>
          <p:nvSpPr>
            <p:cNvPr id="61" name="Rectangle 60"/>
            <p:cNvSpPr/>
            <p:nvPr/>
          </p:nvSpPr>
          <p:spPr>
            <a:xfrm>
              <a:off x="1482183" y="5829300"/>
              <a:ext cx="998991" cy="307777"/>
            </a:xfrm>
            <a:prstGeom prst="rect">
              <a:avLst/>
            </a:prstGeom>
          </p:spPr>
          <p:txBody>
            <a:bodyPr wrap="none">
              <a:spAutoFit/>
            </a:bodyPr>
            <a:lstStyle/>
            <a:p>
              <a:pPr algn="ctr"/>
              <a:r>
                <a:rPr lang="en-US" sz="1400" dirty="0">
                  <a:solidFill>
                    <a:prstClr val="white"/>
                  </a:solidFill>
                </a:rPr>
                <a:t>Publishing</a:t>
              </a:r>
            </a:p>
          </p:txBody>
        </p:sp>
        <p:sp>
          <p:nvSpPr>
            <p:cNvPr id="62" name="Rectangle 61"/>
            <p:cNvSpPr/>
            <p:nvPr/>
          </p:nvSpPr>
          <p:spPr>
            <a:xfrm>
              <a:off x="3288647" y="4530923"/>
              <a:ext cx="1157689" cy="307777"/>
            </a:xfrm>
            <a:prstGeom prst="rect">
              <a:avLst/>
            </a:prstGeom>
          </p:spPr>
          <p:txBody>
            <a:bodyPr wrap="none">
              <a:spAutoFit/>
            </a:bodyPr>
            <a:lstStyle/>
            <a:p>
              <a:pPr algn="ctr"/>
              <a:r>
                <a:rPr lang="en-US" sz="1400" dirty="0">
                  <a:solidFill>
                    <a:prstClr val="white"/>
                  </a:solidFill>
                </a:rPr>
                <a:t>Marketplace</a:t>
              </a:r>
            </a:p>
          </p:txBody>
        </p:sp>
        <p:sp>
          <p:nvSpPr>
            <p:cNvPr id="63" name="Rectangle 62"/>
            <p:cNvSpPr/>
            <p:nvPr/>
          </p:nvSpPr>
          <p:spPr>
            <a:xfrm>
              <a:off x="3053806" y="4947672"/>
              <a:ext cx="1627370" cy="307777"/>
            </a:xfrm>
            <a:prstGeom prst="rect">
              <a:avLst/>
            </a:prstGeom>
          </p:spPr>
          <p:txBody>
            <a:bodyPr wrap="none">
              <a:spAutoFit/>
            </a:bodyPr>
            <a:lstStyle/>
            <a:p>
              <a:pPr algn="ctr"/>
              <a:r>
                <a:rPr lang="en-US" sz="1400" dirty="0">
                  <a:solidFill>
                    <a:prstClr val="white"/>
                  </a:solidFill>
                </a:rPr>
                <a:t>MO and CC Billing</a:t>
              </a:r>
            </a:p>
          </p:txBody>
        </p:sp>
        <p:sp>
          <p:nvSpPr>
            <p:cNvPr id="64" name="Rectangle 63"/>
            <p:cNvSpPr/>
            <p:nvPr/>
          </p:nvSpPr>
          <p:spPr>
            <a:xfrm>
              <a:off x="3011327" y="5390664"/>
              <a:ext cx="1712328" cy="307777"/>
            </a:xfrm>
            <a:prstGeom prst="rect">
              <a:avLst/>
            </a:prstGeom>
          </p:spPr>
          <p:txBody>
            <a:bodyPr wrap="none">
              <a:spAutoFit/>
            </a:bodyPr>
            <a:lstStyle/>
            <a:p>
              <a:pPr algn="ctr"/>
              <a:r>
                <a:rPr lang="en-US" sz="1400" dirty="0">
                  <a:solidFill>
                    <a:prstClr val="white"/>
                  </a:solidFill>
                </a:rPr>
                <a:t>Business </a:t>
              </a:r>
              <a:r>
                <a:rPr lang="en-US" sz="1400" dirty="0" smtClean="0">
                  <a:solidFill>
                    <a:prstClr val="white"/>
                  </a:solidFill>
                </a:rPr>
                <a:t>Intelligence</a:t>
              </a:r>
              <a:endParaRPr lang="en-US" sz="1400" dirty="0">
                <a:solidFill>
                  <a:prstClr val="white"/>
                </a:solidFill>
              </a:endParaRPr>
            </a:p>
          </p:txBody>
        </p:sp>
        <p:sp>
          <p:nvSpPr>
            <p:cNvPr id="65" name="Rectangle 64"/>
            <p:cNvSpPr/>
            <p:nvPr/>
          </p:nvSpPr>
          <p:spPr>
            <a:xfrm>
              <a:off x="2934383" y="5829300"/>
              <a:ext cx="1866217" cy="307777"/>
            </a:xfrm>
            <a:prstGeom prst="rect">
              <a:avLst/>
            </a:prstGeom>
          </p:spPr>
          <p:txBody>
            <a:bodyPr wrap="none">
              <a:spAutoFit/>
            </a:bodyPr>
            <a:lstStyle/>
            <a:p>
              <a:pPr algn="ctr"/>
              <a:r>
                <a:rPr lang="en-US" sz="1400" dirty="0">
                  <a:solidFill>
                    <a:prstClr val="white"/>
                  </a:solidFill>
                </a:rPr>
                <a:t>Update Management</a:t>
              </a:r>
            </a:p>
          </p:txBody>
        </p:sp>
        <p:cxnSp>
          <p:nvCxnSpPr>
            <p:cNvPr id="100" name="Straight Connector 99"/>
            <p:cNvCxnSpPr/>
            <p:nvPr/>
          </p:nvCxnSpPr>
          <p:spPr>
            <a:xfrm rot="5400000">
              <a:off x="2114550" y="5314949"/>
              <a:ext cx="1638301" cy="0"/>
            </a:xfrm>
            <a:prstGeom prst="line">
              <a:avLst/>
            </a:prstGeom>
            <a:ln w="12700">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rot="10800000" flipH="1">
              <a:off x="1143000" y="4914899"/>
              <a:ext cx="3581400" cy="0"/>
            </a:xfrm>
            <a:prstGeom prst="line">
              <a:avLst/>
            </a:prstGeom>
            <a:ln w="12700">
              <a:gradFill flip="none" rotWithShape="1">
                <a:gsLst>
                  <a:gs pos="0">
                    <a:schemeClr val="accent1">
                      <a:tint val="66000"/>
                      <a:satMod val="160000"/>
                      <a:alpha val="0"/>
                    </a:schemeClr>
                  </a:gs>
                  <a:gs pos="50000">
                    <a:schemeClr val="accent4"/>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rot="10800000" flipH="1">
              <a:off x="1143000" y="5333999"/>
              <a:ext cx="3581400" cy="0"/>
            </a:xfrm>
            <a:prstGeom prst="line">
              <a:avLst/>
            </a:prstGeom>
            <a:ln w="12700">
              <a:gradFill flip="none" rotWithShape="1">
                <a:gsLst>
                  <a:gs pos="0">
                    <a:schemeClr val="accent1">
                      <a:tint val="66000"/>
                      <a:satMod val="160000"/>
                      <a:alpha val="0"/>
                    </a:schemeClr>
                  </a:gs>
                  <a:gs pos="50000">
                    <a:schemeClr val="accent4"/>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rot="10800000" flipH="1">
              <a:off x="1143000" y="5753099"/>
              <a:ext cx="3581400" cy="0"/>
            </a:xfrm>
            <a:prstGeom prst="line">
              <a:avLst/>
            </a:prstGeom>
            <a:ln w="12700">
              <a:gradFill flip="none" rotWithShape="1">
                <a:gsLst>
                  <a:gs pos="0">
                    <a:schemeClr val="accent1">
                      <a:tint val="66000"/>
                      <a:satMod val="160000"/>
                      <a:alpha val="0"/>
                    </a:schemeClr>
                  </a:gs>
                  <a:gs pos="50000">
                    <a:schemeClr val="accent4"/>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grpSp>
      <p:sp>
        <p:nvSpPr>
          <p:cNvPr id="4" name="Title 3"/>
          <p:cNvSpPr>
            <a:spLocks noGrp="1"/>
          </p:cNvSpPr>
          <p:nvPr>
            <p:ph type="title"/>
          </p:nvPr>
        </p:nvSpPr>
        <p:spPr/>
        <p:txBody>
          <a:bodyPr wrap="none"/>
          <a:lstStyle/>
          <a:p>
            <a:pPr algn="r"/>
            <a:r>
              <a:rPr lang="en-US" sz="2800" dirty="0"/>
              <a:t>Elements of the Application Platform</a:t>
            </a:r>
          </a:p>
        </p:txBody>
      </p:sp>
      <p:grpSp>
        <p:nvGrpSpPr>
          <p:cNvPr id="54" name="Group 111"/>
          <p:cNvGrpSpPr/>
          <p:nvPr/>
        </p:nvGrpSpPr>
        <p:grpSpPr>
          <a:xfrm>
            <a:off x="5029200" y="1371600"/>
            <a:ext cx="3886200" cy="381000"/>
            <a:chOff x="990600" y="1371600"/>
            <a:chExt cx="3886200" cy="381000"/>
          </a:xfrm>
        </p:grpSpPr>
        <p:sp>
          <p:nvSpPr>
            <p:cNvPr id="5" name="Rectangle 4"/>
            <p:cNvSpPr/>
            <p:nvPr/>
          </p:nvSpPr>
          <p:spPr bwMode="auto">
            <a:xfrm>
              <a:off x="990600" y="1371600"/>
              <a:ext cx="381000" cy="381000"/>
            </a:xfrm>
            <a:prstGeom prst="rect">
              <a:avLst/>
            </a:prstGeom>
            <a:solidFill>
              <a:schemeClr val="accent3">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6" name="Rectangle 5"/>
            <p:cNvSpPr/>
            <p:nvPr/>
          </p:nvSpPr>
          <p:spPr bwMode="auto">
            <a:xfrm>
              <a:off x="1371600" y="1371600"/>
              <a:ext cx="152400" cy="38100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7" name="Rectangle 6"/>
            <p:cNvSpPr/>
            <p:nvPr/>
          </p:nvSpPr>
          <p:spPr bwMode="auto">
            <a:xfrm>
              <a:off x="1524000" y="1371600"/>
              <a:ext cx="3352800" cy="381000"/>
            </a:xfrm>
            <a:prstGeom prst="rect">
              <a:avLst/>
            </a:prstGeom>
            <a:solidFill>
              <a:schemeClr val="accent3">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accent3">
                      <a:lumMod val="75000"/>
                    </a:schemeClr>
                  </a:solidFill>
                </a:rPr>
                <a:t>Tools</a:t>
              </a:r>
            </a:p>
          </p:txBody>
        </p:sp>
      </p:grpSp>
      <p:grpSp>
        <p:nvGrpSpPr>
          <p:cNvPr id="55" name="Group 112"/>
          <p:cNvGrpSpPr/>
          <p:nvPr/>
        </p:nvGrpSpPr>
        <p:grpSpPr>
          <a:xfrm>
            <a:off x="5029200" y="3924300"/>
            <a:ext cx="3886200" cy="381000"/>
            <a:chOff x="990600" y="3962400"/>
            <a:chExt cx="3886200" cy="381000"/>
          </a:xfrm>
        </p:grpSpPr>
        <p:sp>
          <p:nvSpPr>
            <p:cNvPr id="11" name="Rectangle 10"/>
            <p:cNvSpPr/>
            <p:nvPr/>
          </p:nvSpPr>
          <p:spPr bwMode="auto">
            <a:xfrm>
              <a:off x="990600" y="3962400"/>
              <a:ext cx="381000" cy="38100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2" name="Rectangle 11"/>
            <p:cNvSpPr/>
            <p:nvPr/>
          </p:nvSpPr>
          <p:spPr bwMode="auto">
            <a:xfrm>
              <a:off x="1371600" y="3962400"/>
              <a:ext cx="152400" cy="381000"/>
            </a:xfrm>
            <a:prstGeom prst="rect">
              <a:avLst/>
            </a:prstGeom>
            <a:solidFill>
              <a:schemeClr val="accent2">
                <a:lumMod val="60000"/>
                <a:lumOff val="4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3" name="Rectangle 12"/>
            <p:cNvSpPr/>
            <p:nvPr/>
          </p:nvSpPr>
          <p:spPr bwMode="auto">
            <a:xfrm>
              <a:off x="1524000" y="3962400"/>
              <a:ext cx="3352800" cy="381000"/>
            </a:xfrm>
            <a:prstGeom prst="rect">
              <a:avLst/>
            </a:prstGeom>
            <a:solidFill>
              <a:schemeClr val="accent2">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accent2">
                      <a:lumMod val="75000"/>
                    </a:schemeClr>
                  </a:solidFill>
                </a:rPr>
                <a:t>Portal Services</a:t>
              </a:r>
            </a:p>
          </p:txBody>
        </p:sp>
      </p:grpSp>
      <p:grpSp>
        <p:nvGrpSpPr>
          <p:cNvPr id="56" name="Group 113"/>
          <p:cNvGrpSpPr/>
          <p:nvPr/>
        </p:nvGrpSpPr>
        <p:grpSpPr>
          <a:xfrm>
            <a:off x="990600" y="3924300"/>
            <a:ext cx="3886200" cy="381000"/>
            <a:chOff x="5029200" y="3962400"/>
            <a:chExt cx="3886200" cy="381000"/>
          </a:xfrm>
        </p:grpSpPr>
        <p:sp>
          <p:nvSpPr>
            <p:cNvPr id="14" name="Rectangle 13"/>
            <p:cNvSpPr/>
            <p:nvPr/>
          </p:nvSpPr>
          <p:spPr bwMode="auto">
            <a:xfrm>
              <a:off x="5029200" y="3962400"/>
              <a:ext cx="381000" cy="381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5" name="Rectangle 14"/>
            <p:cNvSpPr/>
            <p:nvPr/>
          </p:nvSpPr>
          <p:spPr bwMode="auto">
            <a:xfrm>
              <a:off x="5410200" y="3962400"/>
              <a:ext cx="152400" cy="381000"/>
            </a:xfrm>
            <a:prstGeom prst="rect">
              <a:avLst/>
            </a:prstGeom>
            <a:solidFill>
              <a:schemeClr val="bg2">
                <a:lumMod val="60000"/>
                <a:lumOff val="4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6" name="Rectangle 15"/>
            <p:cNvSpPr/>
            <p:nvPr/>
          </p:nvSpPr>
          <p:spPr bwMode="auto">
            <a:xfrm>
              <a:off x="5562600" y="3962400"/>
              <a:ext cx="3352800" cy="381000"/>
            </a:xfrm>
            <a:prstGeom prst="rect">
              <a:avLst/>
            </a:prstGeom>
            <a:solidFill>
              <a:schemeClr val="bg2">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bg2">
                      <a:lumMod val="75000"/>
                    </a:schemeClr>
                  </a:solidFill>
                </a:rPr>
                <a:t>Cloud Services</a:t>
              </a:r>
            </a:p>
          </p:txBody>
        </p:sp>
      </p:grpSp>
      <p:grpSp>
        <p:nvGrpSpPr>
          <p:cNvPr id="57" name="Group 117"/>
          <p:cNvGrpSpPr/>
          <p:nvPr/>
        </p:nvGrpSpPr>
        <p:grpSpPr>
          <a:xfrm>
            <a:off x="990600" y="1662370"/>
            <a:ext cx="3886200" cy="2057400"/>
            <a:chOff x="5029200" y="1676400"/>
            <a:chExt cx="3886200" cy="2057400"/>
          </a:xfrm>
        </p:grpSpPr>
        <p:sp>
          <p:nvSpPr>
            <p:cNvPr id="27" name="Rectangle 26"/>
            <p:cNvSpPr/>
            <p:nvPr/>
          </p:nvSpPr>
          <p:spPr bwMode="auto">
            <a:xfrm>
              <a:off x="5029200" y="1676400"/>
              <a:ext cx="3886200" cy="2057400"/>
            </a:xfrm>
            <a:prstGeom prst="rect">
              <a:avLst/>
            </a:prstGeom>
            <a:solidFill>
              <a:schemeClr val="accent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30" name="Rectangle 29"/>
            <p:cNvSpPr/>
            <p:nvPr/>
          </p:nvSpPr>
          <p:spPr>
            <a:xfrm>
              <a:off x="5397751" y="2400300"/>
              <a:ext cx="760336" cy="261610"/>
            </a:xfrm>
            <a:prstGeom prst="rect">
              <a:avLst/>
            </a:prstGeom>
            <a:noFill/>
          </p:spPr>
          <p:txBody>
            <a:bodyPr wrap="none" tIns="0" bIns="0" anchor="t" anchorCtr="0">
              <a:noAutofit/>
            </a:bodyPr>
            <a:lstStyle/>
            <a:p>
              <a:pPr algn="ctr"/>
              <a:r>
                <a:rPr lang="en-US" sz="1400" dirty="0">
                  <a:solidFill>
                    <a:prstClr val="white"/>
                  </a:solidFill>
                </a:rPr>
                <a:t>Sensors</a:t>
              </a:r>
            </a:p>
          </p:txBody>
        </p:sp>
        <p:sp>
          <p:nvSpPr>
            <p:cNvPr id="31" name="Rectangle 30"/>
            <p:cNvSpPr/>
            <p:nvPr/>
          </p:nvSpPr>
          <p:spPr>
            <a:xfrm>
              <a:off x="6321161" y="2400300"/>
              <a:ext cx="651139" cy="261610"/>
            </a:xfrm>
            <a:prstGeom prst="rect">
              <a:avLst/>
            </a:prstGeom>
            <a:noFill/>
          </p:spPr>
          <p:txBody>
            <a:bodyPr wrap="none" tIns="0" bIns="0" anchor="t" anchorCtr="0">
              <a:noAutofit/>
            </a:bodyPr>
            <a:lstStyle/>
            <a:p>
              <a:pPr algn="ctr"/>
              <a:r>
                <a:rPr lang="en-US" sz="1400" dirty="0">
                  <a:solidFill>
                    <a:prstClr val="white"/>
                  </a:solidFill>
                </a:rPr>
                <a:t>Media</a:t>
              </a:r>
            </a:p>
          </p:txBody>
        </p:sp>
        <p:sp>
          <p:nvSpPr>
            <p:cNvPr id="32" name="Rectangle 31"/>
            <p:cNvSpPr/>
            <p:nvPr/>
          </p:nvSpPr>
          <p:spPr>
            <a:xfrm>
              <a:off x="7048500" y="2400300"/>
              <a:ext cx="534121" cy="261610"/>
            </a:xfrm>
            <a:prstGeom prst="rect">
              <a:avLst/>
            </a:prstGeom>
            <a:noFill/>
          </p:spPr>
          <p:txBody>
            <a:bodyPr wrap="none" tIns="0" bIns="0" anchor="t" anchorCtr="0">
              <a:noAutofit/>
            </a:bodyPr>
            <a:lstStyle/>
            <a:p>
              <a:pPr algn="ctr"/>
              <a:r>
                <a:rPr lang="en-US" sz="1400" dirty="0">
                  <a:solidFill>
                    <a:prstClr val="white"/>
                  </a:solidFill>
                </a:rPr>
                <a:t>Data</a:t>
              </a:r>
            </a:p>
          </p:txBody>
        </p:sp>
        <p:sp>
          <p:nvSpPr>
            <p:cNvPr id="35" name="Rectangle 34"/>
            <p:cNvSpPr/>
            <p:nvPr/>
          </p:nvSpPr>
          <p:spPr>
            <a:xfrm>
              <a:off x="6272387" y="2781300"/>
              <a:ext cx="1347613" cy="196977"/>
            </a:xfrm>
            <a:prstGeom prst="rect">
              <a:avLst/>
            </a:prstGeom>
            <a:noFill/>
          </p:spPr>
          <p:txBody>
            <a:bodyPr wrap="none" tIns="0" anchor="t" anchorCtr="0">
              <a:noAutofit/>
            </a:bodyPr>
            <a:lstStyle/>
            <a:p>
              <a:pPr algn="ctr">
                <a:lnSpc>
                  <a:spcPct val="70000"/>
                </a:lnSpc>
              </a:pPr>
              <a:r>
                <a:rPr lang="en-US" sz="1400" dirty="0" smtClean="0">
                  <a:solidFill>
                    <a:prstClr val="white"/>
                  </a:solidFill>
                </a:rPr>
                <a:t>Xbox LIVE</a:t>
              </a:r>
              <a:endParaRPr lang="en-US" sz="1400" dirty="0">
                <a:solidFill>
                  <a:prstClr val="white"/>
                </a:solidFill>
              </a:endParaRPr>
            </a:p>
          </p:txBody>
        </p:sp>
        <p:sp>
          <p:nvSpPr>
            <p:cNvPr id="36" name="Rectangle 35"/>
            <p:cNvSpPr/>
            <p:nvPr/>
          </p:nvSpPr>
          <p:spPr>
            <a:xfrm>
              <a:off x="7687910" y="2781300"/>
              <a:ext cx="1113190" cy="196977"/>
            </a:xfrm>
            <a:prstGeom prst="rect">
              <a:avLst/>
            </a:prstGeom>
            <a:noFill/>
          </p:spPr>
          <p:txBody>
            <a:bodyPr wrap="none" tIns="0" anchor="t" anchorCtr="0">
              <a:noAutofit/>
            </a:bodyPr>
            <a:lstStyle/>
            <a:p>
              <a:pPr algn="ctr">
                <a:lnSpc>
                  <a:spcPct val="70000"/>
                </a:lnSpc>
              </a:pPr>
              <a:r>
                <a:rPr lang="en-US" sz="1400" dirty="0">
                  <a:solidFill>
                    <a:prstClr val="white"/>
                  </a:solidFill>
                </a:rPr>
                <a:t>Notifications</a:t>
              </a:r>
            </a:p>
          </p:txBody>
        </p:sp>
        <p:sp>
          <p:nvSpPr>
            <p:cNvPr id="37" name="Rectangle 36"/>
            <p:cNvSpPr/>
            <p:nvPr/>
          </p:nvSpPr>
          <p:spPr>
            <a:xfrm>
              <a:off x="5332331" y="3137605"/>
              <a:ext cx="3278269" cy="196977"/>
            </a:xfrm>
            <a:prstGeom prst="rect">
              <a:avLst/>
            </a:prstGeom>
            <a:noFill/>
          </p:spPr>
          <p:txBody>
            <a:bodyPr wrap="none" tIns="0" anchor="t" anchorCtr="0">
              <a:noAutofit/>
            </a:bodyPr>
            <a:lstStyle/>
            <a:p>
              <a:pPr algn="ctr">
                <a:lnSpc>
                  <a:spcPct val="70000"/>
                </a:lnSpc>
              </a:pPr>
              <a:r>
                <a:rPr lang="en-US" sz="1400" dirty="0">
                  <a:solidFill>
                    <a:prstClr val="white"/>
                  </a:solidFill>
                </a:rPr>
                <a:t>.NET Framework managed code sandbox</a:t>
              </a:r>
            </a:p>
          </p:txBody>
        </p:sp>
        <p:pic>
          <p:nvPicPr>
            <p:cNvPr id="38" name="Picture 5" descr="C:\Documents and Settings\mitchelld\Desktop\Silverlight h c reverse.png"/>
            <p:cNvPicPr>
              <a:picLocks noChangeAspect="1" noChangeArrowheads="1"/>
            </p:cNvPicPr>
            <p:nvPr/>
          </p:nvPicPr>
          <p:blipFill>
            <a:blip r:embed="rId8" cstate="print"/>
            <a:srcRect/>
            <a:stretch>
              <a:fillRect/>
            </a:stretch>
          </p:blipFill>
          <p:spPr bwMode="auto">
            <a:xfrm>
              <a:off x="5334000" y="1833682"/>
              <a:ext cx="1391746" cy="452318"/>
            </a:xfrm>
            <a:prstGeom prst="rect">
              <a:avLst/>
            </a:prstGeom>
            <a:noFill/>
          </p:spPr>
        </p:pic>
        <p:pic>
          <p:nvPicPr>
            <p:cNvPr id="39" name="Picture 6" descr="C:\Documents and Settings\mitchelld\Desktop\XNA logo r.png"/>
            <p:cNvPicPr>
              <a:picLocks noChangeAspect="1" noChangeArrowheads="1"/>
            </p:cNvPicPr>
            <p:nvPr/>
          </p:nvPicPr>
          <p:blipFill>
            <a:blip r:embed="rId9" cstate="print"/>
            <a:srcRect/>
            <a:stretch>
              <a:fillRect/>
            </a:stretch>
          </p:blipFill>
          <p:spPr bwMode="auto">
            <a:xfrm>
              <a:off x="7368260" y="1866900"/>
              <a:ext cx="922784" cy="358776"/>
            </a:xfrm>
            <a:prstGeom prst="rect">
              <a:avLst/>
            </a:prstGeom>
            <a:noFill/>
          </p:spPr>
        </p:pic>
        <p:pic>
          <p:nvPicPr>
            <p:cNvPr id="40" name="Picture 3" descr="\\server3\Restrict\FTP_Root\Clients\White_Whale\7-20553_Windows_Mobile_7_Bootcamp_11-15\Template\SFP Art\WPhone_h_rgb_r.png"/>
            <p:cNvPicPr>
              <a:picLocks noChangeAspect="1" noChangeArrowheads="1"/>
            </p:cNvPicPr>
            <p:nvPr/>
          </p:nvPicPr>
          <p:blipFill>
            <a:blip r:embed="rId10"/>
            <a:stretch>
              <a:fillRect/>
            </a:stretch>
          </p:blipFill>
          <p:spPr bwMode="auto">
            <a:xfrm>
              <a:off x="5219700" y="3446571"/>
              <a:ext cx="1143000" cy="175240"/>
            </a:xfrm>
            <a:prstGeom prst="rect">
              <a:avLst/>
            </a:prstGeom>
            <a:noFill/>
          </p:spPr>
        </p:pic>
        <p:pic>
          <p:nvPicPr>
            <p:cNvPr id="41" name="Picture 7" descr="C:\Documents and Settings\mitchelld\Desktop\Xbox 360 logo white banner.png"/>
            <p:cNvPicPr>
              <a:picLocks noChangeAspect="1" noChangeArrowheads="1"/>
            </p:cNvPicPr>
            <p:nvPr/>
          </p:nvPicPr>
          <p:blipFill>
            <a:blip r:embed="rId11" cstate="print"/>
            <a:srcRect r="31369"/>
            <a:stretch>
              <a:fillRect/>
            </a:stretch>
          </p:blipFill>
          <p:spPr bwMode="auto">
            <a:xfrm>
              <a:off x="6610350" y="3410782"/>
              <a:ext cx="819150" cy="246818"/>
            </a:xfrm>
            <a:prstGeom prst="rect">
              <a:avLst/>
            </a:prstGeom>
            <a:noFill/>
          </p:spPr>
        </p:pic>
        <p:pic>
          <p:nvPicPr>
            <p:cNvPr id="42" name="Picture 8" descr="C:\Documents and Settings\mitchelld\Desktop\windows 7 rev h.png"/>
            <p:cNvPicPr>
              <a:picLocks noChangeAspect="1" noChangeArrowheads="1"/>
            </p:cNvPicPr>
            <p:nvPr/>
          </p:nvPicPr>
          <p:blipFill>
            <a:blip r:embed="rId12" cstate="print"/>
            <a:srcRect/>
            <a:stretch>
              <a:fillRect/>
            </a:stretch>
          </p:blipFill>
          <p:spPr bwMode="auto">
            <a:xfrm>
              <a:off x="7658100" y="3441901"/>
              <a:ext cx="1090480" cy="184580"/>
            </a:xfrm>
            <a:prstGeom prst="rect">
              <a:avLst/>
            </a:prstGeom>
            <a:noFill/>
          </p:spPr>
        </p:pic>
        <p:sp>
          <p:nvSpPr>
            <p:cNvPr id="43" name="Rectangle 42"/>
            <p:cNvSpPr/>
            <p:nvPr/>
          </p:nvSpPr>
          <p:spPr>
            <a:xfrm>
              <a:off x="7771680" y="2400300"/>
              <a:ext cx="838920" cy="261610"/>
            </a:xfrm>
            <a:prstGeom prst="rect">
              <a:avLst/>
            </a:prstGeom>
            <a:noFill/>
          </p:spPr>
          <p:txBody>
            <a:bodyPr wrap="none" tIns="0" bIns="0" anchor="t" anchorCtr="0">
              <a:noAutofit/>
            </a:bodyPr>
            <a:lstStyle/>
            <a:p>
              <a:pPr algn="ctr"/>
              <a:r>
                <a:rPr lang="en-US" sz="1400" dirty="0" smtClean="0">
                  <a:solidFill>
                    <a:prstClr val="white"/>
                  </a:solidFill>
                </a:rPr>
                <a:t>Location</a:t>
              </a:r>
              <a:endParaRPr lang="en-US" sz="1400" dirty="0">
                <a:solidFill>
                  <a:prstClr val="white"/>
                </a:solidFill>
              </a:endParaRPr>
            </a:p>
          </p:txBody>
        </p:sp>
        <p:sp>
          <p:nvSpPr>
            <p:cNvPr id="44" name="Rectangle 43"/>
            <p:cNvSpPr/>
            <p:nvPr/>
          </p:nvSpPr>
          <p:spPr>
            <a:xfrm>
              <a:off x="5424312" y="2781300"/>
              <a:ext cx="709788" cy="196977"/>
            </a:xfrm>
            <a:prstGeom prst="rect">
              <a:avLst/>
            </a:prstGeom>
            <a:noFill/>
          </p:spPr>
          <p:txBody>
            <a:bodyPr wrap="none" tIns="0" anchor="t" anchorCtr="0">
              <a:noAutofit/>
            </a:bodyPr>
            <a:lstStyle/>
            <a:p>
              <a:pPr algn="ctr">
                <a:lnSpc>
                  <a:spcPct val="70000"/>
                </a:lnSpc>
              </a:pPr>
              <a:r>
                <a:rPr lang="en-US" sz="1400" dirty="0" smtClean="0">
                  <a:solidFill>
                    <a:prstClr val="white"/>
                  </a:solidFill>
                </a:rPr>
                <a:t>Phone</a:t>
              </a:r>
              <a:endParaRPr lang="en-US" sz="1400" dirty="0">
                <a:solidFill>
                  <a:prstClr val="white"/>
                </a:solidFill>
              </a:endParaRPr>
            </a:p>
          </p:txBody>
        </p:sp>
        <p:cxnSp>
          <p:nvCxnSpPr>
            <p:cNvPr id="74" name="Straight Connector 73"/>
            <p:cNvCxnSpPr/>
            <p:nvPr/>
          </p:nvCxnSpPr>
          <p:spPr>
            <a:xfrm rot="10800000" flipH="1">
              <a:off x="5181600" y="232410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rot="10800000" flipH="1">
              <a:off x="5181600" y="266700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rot="10800000" flipH="1">
              <a:off x="5181600" y="300990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10800000" flipH="1">
              <a:off x="5181600" y="335280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5400000">
              <a:off x="6629400" y="2286000"/>
              <a:ext cx="762000"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5400000">
              <a:off x="5929487" y="2667000"/>
              <a:ext cx="685800"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rot="5400000">
              <a:off x="7353300" y="2667000"/>
              <a:ext cx="685800"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grpSp>
      <p:grpSp>
        <p:nvGrpSpPr>
          <p:cNvPr id="66" name="Group 118"/>
          <p:cNvGrpSpPr/>
          <p:nvPr/>
        </p:nvGrpSpPr>
        <p:grpSpPr>
          <a:xfrm>
            <a:off x="990600" y="1371600"/>
            <a:ext cx="3886200" cy="381000"/>
            <a:chOff x="5029200" y="1371600"/>
            <a:chExt cx="3886200" cy="381000"/>
          </a:xfrm>
        </p:grpSpPr>
        <p:sp>
          <p:nvSpPr>
            <p:cNvPr id="8" name="Rectangle 7"/>
            <p:cNvSpPr/>
            <p:nvPr/>
          </p:nvSpPr>
          <p:spPr bwMode="auto">
            <a:xfrm>
              <a:off x="5029200" y="1371600"/>
              <a:ext cx="381000" cy="381000"/>
            </a:xfrm>
            <a:prstGeom prst="rect">
              <a:avLst/>
            </a:prstGeom>
            <a:solidFill>
              <a:schemeClr val="accent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9" name="Rectangle 8"/>
            <p:cNvSpPr/>
            <p:nvPr/>
          </p:nvSpPr>
          <p:spPr bwMode="auto">
            <a:xfrm>
              <a:off x="5410200" y="1371600"/>
              <a:ext cx="152400" cy="38100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0" name="Rectangle 9"/>
            <p:cNvSpPr/>
            <p:nvPr/>
          </p:nvSpPr>
          <p:spPr bwMode="auto">
            <a:xfrm>
              <a:off x="5562600" y="1371600"/>
              <a:ext cx="3352800" cy="381000"/>
            </a:xfrm>
            <a:prstGeom prst="rect">
              <a:avLst/>
            </a:prstGeom>
            <a:solidFill>
              <a:schemeClr val="accent1">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accent1">
                      <a:lumMod val="75000"/>
                    </a:schemeClr>
                  </a:solidFill>
                </a:rPr>
                <a:t>Runtime – On “Screen”</a:t>
              </a:r>
            </a:p>
          </p:txBody>
        </p:sp>
      </p:grpSp>
    </p:spTree>
    <p:extLst>
      <p:ext uri="{BB962C8B-B14F-4D97-AF65-F5344CB8AC3E}">
        <p14:creationId xmlns:p14="http://schemas.microsoft.com/office/powerpoint/2010/main" val="223139809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hidden">
          <a:xfrm>
            <a:off x="0" y="203801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6" name="Rectangle 5"/>
          <p:cNvSpPr/>
          <p:nvPr/>
        </p:nvSpPr>
        <p:spPr bwMode="auto">
          <a:xfrm>
            <a:off x="534365" y="203801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Performance tuning</a:t>
            </a:r>
          </a:p>
        </p:txBody>
      </p:sp>
      <p:sp>
        <p:nvSpPr>
          <p:cNvPr id="8" name="Rectangle 7"/>
          <p:cNvSpPr/>
          <p:nvPr/>
        </p:nvSpPr>
        <p:spPr bwMode="hidden">
          <a:xfrm>
            <a:off x="0" y="285620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285620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Input integration</a:t>
            </a:r>
          </a:p>
        </p:txBody>
      </p:sp>
      <p:sp>
        <p:nvSpPr>
          <p:cNvPr id="11" name="Rectangle 10"/>
          <p:cNvSpPr/>
          <p:nvPr/>
        </p:nvSpPr>
        <p:spPr bwMode="hidden">
          <a:xfrm>
            <a:off x="0" y="3674406"/>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2" name="Rectangle 11"/>
          <p:cNvSpPr/>
          <p:nvPr/>
        </p:nvSpPr>
        <p:spPr bwMode="auto">
          <a:xfrm>
            <a:off x="534365" y="3674406"/>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H/W media and sensor integration</a:t>
            </a:r>
          </a:p>
        </p:txBody>
      </p:sp>
      <p:sp>
        <p:nvSpPr>
          <p:cNvPr id="14" name="Rectangle 13"/>
          <p:cNvSpPr/>
          <p:nvPr/>
        </p:nvSpPr>
        <p:spPr bwMode="hidden">
          <a:xfrm>
            <a:off x="0" y="4492603"/>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5" name="Rectangle 14"/>
          <p:cNvSpPr/>
          <p:nvPr/>
        </p:nvSpPr>
        <p:spPr bwMode="auto">
          <a:xfrm>
            <a:off x="534365" y="4492603"/>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OS application model integration</a:t>
            </a:r>
          </a:p>
        </p:txBody>
      </p:sp>
      <p:sp>
        <p:nvSpPr>
          <p:cNvPr id="17" name="Rectangle 16"/>
          <p:cNvSpPr/>
          <p:nvPr/>
        </p:nvSpPr>
        <p:spPr bwMode="hidden">
          <a:xfrm>
            <a:off x="0" y="5310802"/>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8" name="Rectangle 17"/>
          <p:cNvSpPr/>
          <p:nvPr/>
        </p:nvSpPr>
        <p:spPr bwMode="auto">
          <a:xfrm>
            <a:off x="534365" y="5310802"/>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Relaxed sandbox constraints</a:t>
            </a:r>
          </a:p>
        </p:txBody>
      </p:sp>
      <p:sp>
        <p:nvSpPr>
          <p:cNvPr id="2" name="Title 1"/>
          <p:cNvSpPr>
            <a:spLocks noGrp="1"/>
          </p:cNvSpPr>
          <p:nvPr>
            <p:ph type="title"/>
          </p:nvPr>
        </p:nvSpPr>
        <p:spPr/>
        <p:txBody>
          <a:bodyPr/>
          <a:lstStyle/>
          <a:p>
            <a:r>
              <a:rPr lang="en-US" dirty="0" smtClean="0"/>
              <a:t>What is Silverlight for Windows Phone?</a:t>
            </a:r>
            <a:endParaRPr lang="en-US" dirty="0"/>
          </a:p>
        </p:txBody>
      </p:sp>
      <p:sp>
        <p:nvSpPr>
          <p:cNvPr id="19" name="Rectangle 18"/>
          <p:cNvSpPr/>
          <p:nvPr/>
        </p:nvSpPr>
        <p:spPr>
          <a:xfrm>
            <a:off x="682955" y="1346954"/>
            <a:ext cx="5736892" cy="646331"/>
          </a:xfrm>
          <a:prstGeom prst="rect">
            <a:avLst/>
          </a:prstGeom>
        </p:spPr>
        <p:txBody>
          <a:bodyPr wrap="none">
            <a:spAutoFit/>
          </a:bodyPr>
          <a:lstStyle/>
          <a:p>
            <a:r>
              <a:rPr lang="en-US" sz="3600" dirty="0" smtClean="0">
                <a:solidFill>
                  <a:schemeClr val="tx1">
                    <a:lumMod val="85000"/>
                    <a:lumOff val="15000"/>
                  </a:schemeClr>
                </a:solidFill>
              </a:rPr>
              <a:t>Starts with Silverlight 3 plus…</a:t>
            </a:r>
            <a:endParaRPr lang="en-US" sz="3600" dirty="0">
              <a:solidFill>
                <a:schemeClr val="tx1">
                  <a:lumMod val="85000"/>
                  <a:lumOff val="15000"/>
                </a:schemeClr>
              </a:solidFill>
            </a:endParaRPr>
          </a:p>
        </p:txBody>
      </p:sp>
      <p:grpSp>
        <p:nvGrpSpPr>
          <p:cNvPr id="20" name="Group 22"/>
          <p:cNvGrpSpPr/>
          <p:nvPr/>
        </p:nvGrpSpPr>
        <p:grpSpPr>
          <a:xfrm>
            <a:off x="6794084" y="1649077"/>
            <a:ext cx="2110924" cy="4020203"/>
            <a:chOff x="6113216" y="1437832"/>
            <a:chExt cx="2725984" cy="5191568"/>
          </a:xfrm>
        </p:grpSpPr>
        <p:pic>
          <p:nvPicPr>
            <p:cNvPr id="21" name="Picture 2"/>
            <p:cNvPicPr>
              <a:picLocks noChangeAspect="1" noChangeArrowheads="1"/>
            </p:cNvPicPr>
            <p:nvPr/>
          </p:nvPicPr>
          <p:blipFill>
            <a:blip r:embed="rId2" cstate="print"/>
            <a:stretch>
              <a:fillRect/>
            </a:stretch>
          </p:blipFill>
          <p:spPr bwMode="auto">
            <a:xfrm>
              <a:off x="6113216" y="1437832"/>
              <a:ext cx="2725984" cy="5191568"/>
            </a:xfrm>
            <a:prstGeom prst="rect">
              <a:avLst/>
            </a:prstGeom>
            <a:noFill/>
            <a:ln w="9525">
              <a:noFill/>
              <a:miter lim="800000"/>
              <a:headEnd/>
              <a:tailEnd/>
            </a:ln>
            <a:effectLst/>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2881" y="1747318"/>
              <a:ext cx="2249424" cy="4033379"/>
            </a:xfrm>
            <a:prstGeom prst="rect">
              <a:avLst/>
            </a:prstGeom>
          </p:spPr>
        </p:pic>
      </p:grpSp>
    </p:spTree>
    <p:extLst>
      <p:ext uri="{BB962C8B-B14F-4D97-AF65-F5344CB8AC3E}">
        <p14:creationId xmlns:p14="http://schemas.microsoft.com/office/powerpoint/2010/main" val="331590717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p:txBody>
          <a:bodyPr vert="horz" lIns="91440" tIns="45720" rIns="91440" bIns="45720" rtlCol="0" anchor="t">
            <a:noAutofit/>
          </a:bodyPr>
          <a:lstStyle/>
          <a:p>
            <a:r>
              <a:rPr lang="en-US" dirty="0" smtClean="0"/>
              <a:t>THE FUN STUFF</a:t>
            </a:r>
            <a:endParaRPr lang="en-US" dirty="0"/>
          </a:p>
        </p:txBody>
      </p:sp>
      <p:sp>
        <p:nvSpPr>
          <p:cNvPr id="9" name="Text Placeholder 4"/>
          <p:cNvSpPr>
            <a:spLocks noGrp="1"/>
          </p:cNvSpPr>
          <p:nvPr>
            <p:ph type="body" idx="1"/>
          </p:nvPr>
        </p:nvSpPr>
        <p:spPr/>
        <p:txBody>
          <a:bodyPr vert="horz" lIns="91440" tIns="45720" rIns="91440" bIns="45720" rtlCol="0" anchor="b">
            <a:noAutofit/>
          </a:bodyPr>
          <a:lstStyle/>
          <a:p>
            <a:r>
              <a:rPr lang="en-US" dirty="0" smtClean="0"/>
              <a:t>show me some code</a:t>
            </a:r>
          </a:p>
        </p:txBody>
      </p:sp>
    </p:spTree>
    <p:extLst>
      <p:ext uri="{BB962C8B-B14F-4D97-AF65-F5344CB8AC3E}">
        <p14:creationId xmlns:p14="http://schemas.microsoft.com/office/powerpoint/2010/main" val="311958870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516290" y="1135589"/>
            <a:ext cx="8111420" cy="5238045"/>
          </a:xfrm>
          <a:prstGeom prst="roundRect">
            <a:avLst>
              <a:gd name="adj" fmla="val 4742"/>
            </a:avLst>
          </a:prstGeom>
          <a:gradFill flip="none" rotWithShape="1">
            <a:gsLst>
              <a:gs pos="0">
                <a:schemeClr val="accent1">
                  <a:tint val="66000"/>
                  <a:satMod val="160000"/>
                  <a:alpha val="0"/>
                </a:schemeClr>
              </a:gs>
              <a:gs pos="50000">
                <a:schemeClr val="accent1">
                  <a:tint val="44500"/>
                  <a:satMod val="160000"/>
                  <a:alpha val="18000"/>
                </a:scheme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49110" y="1389662"/>
            <a:ext cx="1789289" cy="1117600"/>
          </a:xfrm>
          <a:prstGeom prst="roundRect">
            <a:avLst>
              <a:gd name="adj" fmla="val 18497"/>
            </a:avLst>
          </a:prstGeom>
          <a:gradFill flip="none" rotWithShape="1">
            <a:gsLst>
              <a:gs pos="0">
                <a:schemeClr val="accent1">
                  <a:tint val="66000"/>
                  <a:satMod val="160000"/>
                  <a:alpha val="0"/>
                </a:schemeClr>
              </a:gs>
              <a:gs pos="50000">
                <a:schemeClr val="bg1">
                  <a:alpha val="22000"/>
                </a:schemeClr>
              </a:gs>
              <a:gs pos="100000">
                <a:schemeClr val="bg1">
                  <a:alpha val="89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675466" y="1389662"/>
            <a:ext cx="1789289" cy="1117600"/>
          </a:xfrm>
          <a:prstGeom prst="roundRect">
            <a:avLst>
              <a:gd name="adj" fmla="val 18497"/>
            </a:avLst>
          </a:prstGeom>
          <a:gradFill flip="none" rotWithShape="1">
            <a:gsLst>
              <a:gs pos="0">
                <a:schemeClr val="accent1">
                  <a:tint val="66000"/>
                  <a:satMod val="160000"/>
                  <a:alpha val="0"/>
                </a:schemeClr>
              </a:gs>
              <a:gs pos="50000">
                <a:schemeClr val="bg1">
                  <a:alpha val="22000"/>
                </a:schemeClr>
              </a:gs>
              <a:gs pos="100000">
                <a:schemeClr val="bg1">
                  <a:alpha val="89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4701822" y="1389662"/>
            <a:ext cx="1789289" cy="1117600"/>
          </a:xfrm>
          <a:prstGeom prst="roundRect">
            <a:avLst>
              <a:gd name="adj" fmla="val 18497"/>
            </a:avLst>
          </a:prstGeom>
          <a:gradFill flip="none" rotWithShape="1">
            <a:gsLst>
              <a:gs pos="0">
                <a:schemeClr val="accent1">
                  <a:tint val="66000"/>
                  <a:satMod val="160000"/>
                  <a:alpha val="0"/>
                </a:schemeClr>
              </a:gs>
              <a:gs pos="50000">
                <a:schemeClr val="bg1">
                  <a:alpha val="22000"/>
                </a:schemeClr>
              </a:gs>
              <a:gs pos="100000">
                <a:schemeClr val="bg1">
                  <a:alpha val="89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6728177" y="1389662"/>
            <a:ext cx="1789289" cy="1117600"/>
          </a:xfrm>
          <a:prstGeom prst="roundRect">
            <a:avLst>
              <a:gd name="adj" fmla="val 18497"/>
            </a:avLst>
          </a:prstGeom>
          <a:gradFill flip="none" rotWithShape="1">
            <a:gsLst>
              <a:gs pos="0">
                <a:schemeClr val="accent1">
                  <a:tint val="66000"/>
                  <a:satMod val="160000"/>
                  <a:alpha val="0"/>
                </a:schemeClr>
              </a:gs>
              <a:gs pos="50000">
                <a:schemeClr val="bg1">
                  <a:alpha val="22000"/>
                </a:schemeClr>
              </a:gs>
              <a:gs pos="100000">
                <a:schemeClr val="bg1">
                  <a:alpha val="89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136244" y="1502721"/>
            <a:ext cx="920445" cy="1015663"/>
          </a:xfrm>
          <a:prstGeom prst="rect">
            <a:avLst/>
          </a:prstGeom>
          <a:noFill/>
        </p:spPr>
        <p:txBody>
          <a:bodyPr wrap="none" rtlCol="0" anchor="ctr">
            <a:spAutoFit/>
          </a:bodyPr>
          <a:lstStyle/>
          <a:p>
            <a:pPr algn="ctr"/>
            <a:r>
              <a:rPr lang="en-US" sz="6000" b="1" dirty="0" smtClean="0">
                <a:gradFill flip="none" rotWithShape="1">
                  <a:gsLst>
                    <a:gs pos="0">
                      <a:schemeClr val="tx1">
                        <a:lumMod val="50000"/>
                        <a:lumOff val="50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effectLst>
                  <a:reflection blurRad="6350" stA="55000" endA="300" endPos="45500" dir="5400000" sy="-100000" algn="bl" rotWithShape="0"/>
                </a:effectLst>
                <a:latin typeface="Segoe" pitchFamily="34" charset="0"/>
              </a:rPr>
              <a:t>M</a:t>
            </a:r>
          </a:p>
        </p:txBody>
      </p:sp>
      <p:sp>
        <p:nvSpPr>
          <p:cNvPr id="19" name="TextBox 18"/>
          <p:cNvSpPr txBox="1"/>
          <p:nvPr/>
        </p:nvSpPr>
        <p:spPr>
          <a:xfrm>
            <a:off x="1199750" y="1502721"/>
            <a:ext cx="688009" cy="1015663"/>
          </a:xfrm>
          <a:prstGeom prst="rect">
            <a:avLst/>
          </a:prstGeom>
          <a:noFill/>
        </p:spPr>
        <p:txBody>
          <a:bodyPr wrap="none" rtlCol="0" anchor="ctr">
            <a:spAutoFit/>
          </a:bodyPr>
          <a:lstStyle/>
          <a:p>
            <a:pPr algn="ctr"/>
            <a:r>
              <a:rPr lang="en-US" sz="6000" b="1" dirty="0" smtClean="0">
                <a:gradFill flip="none" rotWithShape="1">
                  <a:gsLst>
                    <a:gs pos="0">
                      <a:schemeClr val="tx1">
                        <a:lumMod val="50000"/>
                        <a:lumOff val="50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effectLst>
                  <a:reflection blurRad="6350" stA="55000" endA="300" endPos="45500" dir="5400000" sy="-100000" algn="bl" rotWithShape="0"/>
                </a:effectLst>
                <a:latin typeface="Segoe" pitchFamily="34" charset="0"/>
              </a:rPr>
              <a:t>X</a:t>
            </a:r>
          </a:p>
        </p:txBody>
      </p:sp>
      <p:sp>
        <p:nvSpPr>
          <p:cNvPr id="20" name="Rectangle 19"/>
          <p:cNvSpPr/>
          <p:nvPr/>
        </p:nvSpPr>
        <p:spPr>
          <a:xfrm>
            <a:off x="714040" y="2556843"/>
            <a:ext cx="1659429" cy="584775"/>
          </a:xfrm>
          <a:prstGeom prst="rect">
            <a:avLst/>
          </a:prstGeom>
        </p:spPr>
        <p:txBody>
          <a:bodyPr wrap="none">
            <a:spAutoFit/>
          </a:bodyPr>
          <a:lstStyle/>
          <a:p>
            <a:pPr algn="ctr"/>
            <a:r>
              <a:rPr lang="en-US" sz="2400" dirty="0" err="1" smtClean="0">
                <a:solidFill>
                  <a:schemeClr val="tx1">
                    <a:lumMod val="75000"/>
                    <a:lumOff val="25000"/>
                  </a:schemeClr>
                </a:solidFill>
                <a:effectLst>
                  <a:glow rad="228600">
                    <a:schemeClr val="bg1">
                      <a:alpha val="40000"/>
                    </a:schemeClr>
                  </a:glow>
                </a:effectLst>
                <a:latin typeface="Segoe" pitchFamily="34" charset="0"/>
              </a:rPr>
              <a:t>e</a:t>
            </a:r>
            <a:r>
              <a:rPr lang="en-US" sz="3200" b="1" dirty="0" err="1" smtClean="0">
                <a:solidFill>
                  <a:schemeClr val="tx1">
                    <a:lumMod val="75000"/>
                    <a:lumOff val="25000"/>
                  </a:schemeClr>
                </a:solidFill>
                <a:effectLst>
                  <a:glow rad="228600">
                    <a:schemeClr val="bg1">
                      <a:alpha val="40000"/>
                    </a:schemeClr>
                  </a:glow>
                </a:effectLst>
                <a:latin typeface="Segoe" pitchFamily="34" charset="0"/>
              </a:rPr>
              <a:t>X</a:t>
            </a:r>
            <a:r>
              <a:rPr lang="en-US" sz="2400" dirty="0" err="1" smtClean="0">
                <a:solidFill>
                  <a:schemeClr val="tx1">
                    <a:lumMod val="75000"/>
                    <a:lumOff val="25000"/>
                  </a:schemeClr>
                </a:solidFill>
                <a:effectLst>
                  <a:glow rad="228600">
                    <a:schemeClr val="bg1">
                      <a:alpha val="40000"/>
                    </a:schemeClr>
                  </a:glow>
                </a:effectLst>
                <a:latin typeface="Segoe" pitchFamily="34" charset="0"/>
              </a:rPr>
              <a:t>tensible</a:t>
            </a:r>
            <a:endParaRPr lang="en-US" sz="2400" dirty="0" smtClean="0">
              <a:solidFill>
                <a:schemeClr val="tx1">
                  <a:lumMod val="75000"/>
                  <a:lumOff val="25000"/>
                </a:schemeClr>
              </a:solidFill>
              <a:effectLst>
                <a:glow rad="228600">
                  <a:schemeClr val="bg1">
                    <a:alpha val="40000"/>
                  </a:schemeClr>
                </a:glow>
              </a:effectLst>
              <a:latin typeface="Segoe" pitchFamily="34" charset="0"/>
            </a:endParaRPr>
          </a:p>
        </p:txBody>
      </p:sp>
      <p:sp>
        <p:nvSpPr>
          <p:cNvPr id="21" name="TextBox 20"/>
          <p:cNvSpPr txBox="1"/>
          <p:nvPr/>
        </p:nvSpPr>
        <p:spPr>
          <a:xfrm>
            <a:off x="3206869" y="1502721"/>
            <a:ext cx="726482" cy="1015663"/>
          </a:xfrm>
          <a:prstGeom prst="rect">
            <a:avLst/>
          </a:prstGeom>
          <a:noFill/>
        </p:spPr>
        <p:txBody>
          <a:bodyPr wrap="none" rtlCol="0" anchor="ctr">
            <a:spAutoFit/>
          </a:bodyPr>
          <a:lstStyle/>
          <a:p>
            <a:pPr algn="ctr"/>
            <a:r>
              <a:rPr lang="en-US" sz="6000" b="1" dirty="0" smtClean="0">
                <a:gradFill flip="none" rotWithShape="1">
                  <a:gsLst>
                    <a:gs pos="0">
                      <a:schemeClr val="tx1">
                        <a:lumMod val="50000"/>
                        <a:lumOff val="50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effectLst>
                  <a:reflection blurRad="6350" stA="55000" endA="300" endPos="45500" dir="5400000" sy="-100000" algn="bl" rotWithShape="0"/>
                </a:effectLst>
                <a:latin typeface="Segoe" pitchFamily="34" charset="0"/>
              </a:rPr>
              <a:t>A</a:t>
            </a:r>
          </a:p>
        </p:txBody>
      </p:sp>
      <p:sp>
        <p:nvSpPr>
          <p:cNvPr id="22" name="TextBox 21"/>
          <p:cNvSpPr txBox="1"/>
          <p:nvPr/>
        </p:nvSpPr>
        <p:spPr>
          <a:xfrm>
            <a:off x="7334121" y="1502721"/>
            <a:ext cx="577401" cy="1015663"/>
          </a:xfrm>
          <a:prstGeom prst="rect">
            <a:avLst/>
          </a:prstGeom>
          <a:noFill/>
        </p:spPr>
        <p:txBody>
          <a:bodyPr wrap="none" rtlCol="0" anchor="ctr">
            <a:spAutoFit/>
          </a:bodyPr>
          <a:lstStyle/>
          <a:p>
            <a:pPr algn="ctr"/>
            <a:r>
              <a:rPr lang="en-US" sz="6000" b="1" dirty="0" smtClean="0">
                <a:gradFill flip="none" rotWithShape="1">
                  <a:gsLst>
                    <a:gs pos="0">
                      <a:schemeClr val="tx1">
                        <a:lumMod val="50000"/>
                        <a:lumOff val="50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effectLst>
                  <a:reflection blurRad="6350" stA="55000" endA="300" endPos="45500" dir="5400000" sy="-100000" algn="bl" rotWithShape="0"/>
                </a:effectLst>
                <a:latin typeface="Segoe" pitchFamily="34" charset="0"/>
              </a:rPr>
              <a:t>L</a:t>
            </a:r>
          </a:p>
        </p:txBody>
      </p:sp>
      <p:sp>
        <p:nvSpPr>
          <p:cNvPr id="23" name="Rectangle 22"/>
          <p:cNvSpPr/>
          <p:nvPr/>
        </p:nvSpPr>
        <p:spPr>
          <a:xfrm>
            <a:off x="2675466" y="2556843"/>
            <a:ext cx="1811714" cy="584775"/>
          </a:xfrm>
          <a:prstGeom prst="rect">
            <a:avLst/>
          </a:prstGeom>
        </p:spPr>
        <p:txBody>
          <a:bodyPr wrap="none">
            <a:spAutoFit/>
          </a:bodyPr>
          <a:lstStyle/>
          <a:p>
            <a:pPr algn="ctr"/>
            <a:r>
              <a:rPr lang="en-US" sz="3200" b="1" dirty="0" smtClean="0">
                <a:solidFill>
                  <a:schemeClr val="tx1">
                    <a:lumMod val="75000"/>
                    <a:lumOff val="25000"/>
                  </a:schemeClr>
                </a:solidFill>
                <a:effectLst>
                  <a:glow rad="228600">
                    <a:schemeClr val="bg1">
                      <a:alpha val="40000"/>
                    </a:schemeClr>
                  </a:glow>
                </a:effectLst>
                <a:latin typeface="Segoe" pitchFamily="34" charset="0"/>
              </a:rPr>
              <a:t>A</a:t>
            </a:r>
            <a:r>
              <a:rPr lang="en-US" sz="2400" dirty="0" smtClean="0">
                <a:solidFill>
                  <a:schemeClr val="tx1">
                    <a:lumMod val="75000"/>
                    <a:lumOff val="25000"/>
                  </a:schemeClr>
                </a:solidFill>
                <a:effectLst>
                  <a:glow rad="228600">
                    <a:schemeClr val="bg1">
                      <a:alpha val="40000"/>
                    </a:schemeClr>
                  </a:glow>
                </a:effectLst>
                <a:latin typeface="Segoe" pitchFamily="34" charset="0"/>
              </a:rPr>
              <a:t>pplication</a:t>
            </a:r>
          </a:p>
        </p:txBody>
      </p:sp>
      <p:sp>
        <p:nvSpPr>
          <p:cNvPr id="24" name="Rectangle 23"/>
          <p:cNvSpPr/>
          <p:nvPr/>
        </p:nvSpPr>
        <p:spPr>
          <a:xfrm>
            <a:off x="4923044" y="2556843"/>
            <a:ext cx="1346844" cy="584775"/>
          </a:xfrm>
          <a:prstGeom prst="rect">
            <a:avLst/>
          </a:prstGeom>
        </p:spPr>
        <p:txBody>
          <a:bodyPr wrap="none">
            <a:spAutoFit/>
          </a:bodyPr>
          <a:lstStyle/>
          <a:p>
            <a:pPr algn="ctr"/>
            <a:r>
              <a:rPr lang="en-US" sz="3200" b="1" dirty="0" smtClean="0">
                <a:solidFill>
                  <a:schemeClr val="tx1">
                    <a:lumMod val="75000"/>
                    <a:lumOff val="25000"/>
                  </a:schemeClr>
                </a:solidFill>
                <a:effectLst>
                  <a:glow rad="228600">
                    <a:schemeClr val="bg1">
                      <a:alpha val="40000"/>
                    </a:schemeClr>
                  </a:glow>
                </a:effectLst>
                <a:latin typeface="Segoe" pitchFamily="34" charset="0"/>
              </a:rPr>
              <a:t>M</a:t>
            </a:r>
            <a:r>
              <a:rPr lang="en-US" sz="2400" dirty="0" smtClean="0">
                <a:solidFill>
                  <a:schemeClr val="tx1">
                    <a:lumMod val="75000"/>
                    <a:lumOff val="25000"/>
                  </a:schemeClr>
                </a:solidFill>
                <a:effectLst>
                  <a:glow rad="228600">
                    <a:schemeClr val="bg1">
                      <a:alpha val="40000"/>
                    </a:schemeClr>
                  </a:glow>
                </a:effectLst>
                <a:latin typeface="Segoe" pitchFamily="34" charset="0"/>
              </a:rPr>
              <a:t>arkup</a:t>
            </a:r>
            <a:endParaRPr lang="en-US" sz="3200" dirty="0" smtClean="0">
              <a:solidFill>
                <a:schemeClr val="tx1">
                  <a:lumMod val="75000"/>
                  <a:lumOff val="25000"/>
                </a:schemeClr>
              </a:solidFill>
              <a:effectLst>
                <a:glow rad="228600">
                  <a:schemeClr val="bg1">
                    <a:alpha val="40000"/>
                  </a:schemeClr>
                </a:glow>
              </a:effectLst>
              <a:latin typeface="Segoe" pitchFamily="34" charset="0"/>
            </a:endParaRPr>
          </a:p>
        </p:txBody>
      </p:sp>
      <p:sp>
        <p:nvSpPr>
          <p:cNvPr id="25" name="Rectangle 24"/>
          <p:cNvSpPr/>
          <p:nvPr/>
        </p:nvSpPr>
        <p:spPr>
          <a:xfrm>
            <a:off x="6836388" y="2556843"/>
            <a:ext cx="1572866" cy="584775"/>
          </a:xfrm>
          <a:prstGeom prst="rect">
            <a:avLst/>
          </a:prstGeom>
        </p:spPr>
        <p:txBody>
          <a:bodyPr wrap="none">
            <a:spAutoFit/>
          </a:bodyPr>
          <a:lstStyle/>
          <a:p>
            <a:pPr algn="ctr"/>
            <a:r>
              <a:rPr lang="en-US" sz="3200" b="1" dirty="0" smtClean="0">
                <a:solidFill>
                  <a:schemeClr val="tx1">
                    <a:lumMod val="75000"/>
                    <a:lumOff val="25000"/>
                  </a:schemeClr>
                </a:solidFill>
                <a:effectLst>
                  <a:glow rad="228600">
                    <a:schemeClr val="bg1">
                      <a:alpha val="40000"/>
                    </a:schemeClr>
                  </a:glow>
                </a:effectLst>
                <a:latin typeface="Segoe" pitchFamily="34" charset="0"/>
              </a:rPr>
              <a:t>L</a:t>
            </a:r>
            <a:r>
              <a:rPr lang="en-US" sz="2400" dirty="0" smtClean="0">
                <a:solidFill>
                  <a:schemeClr val="tx1">
                    <a:lumMod val="75000"/>
                    <a:lumOff val="25000"/>
                  </a:schemeClr>
                </a:solidFill>
                <a:effectLst>
                  <a:glow rad="228600">
                    <a:schemeClr val="bg1">
                      <a:alpha val="40000"/>
                    </a:schemeClr>
                  </a:glow>
                </a:effectLst>
                <a:latin typeface="Segoe" pitchFamily="34" charset="0"/>
              </a:rPr>
              <a:t>anguage</a:t>
            </a:r>
            <a:endParaRPr lang="en-US" sz="3200" dirty="0" smtClean="0">
              <a:solidFill>
                <a:schemeClr val="tx1">
                  <a:lumMod val="75000"/>
                  <a:lumOff val="25000"/>
                </a:schemeClr>
              </a:solidFill>
              <a:effectLst>
                <a:glow rad="228600">
                  <a:schemeClr val="bg1">
                    <a:alpha val="40000"/>
                  </a:schemeClr>
                </a:glow>
              </a:effectLst>
              <a:latin typeface="Segoe" pitchFamily="34" charset="0"/>
            </a:endParaRPr>
          </a:p>
        </p:txBody>
      </p:sp>
      <p:sp>
        <p:nvSpPr>
          <p:cNvPr id="2" name="Title 1"/>
          <p:cNvSpPr>
            <a:spLocks noGrp="1"/>
          </p:cNvSpPr>
          <p:nvPr>
            <p:ph type="title"/>
          </p:nvPr>
        </p:nvSpPr>
        <p:spPr/>
        <p:txBody>
          <a:bodyPr/>
          <a:lstStyle/>
          <a:p>
            <a:r>
              <a:rPr lang="en-US" dirty="0" smtClean="0"/>
              <a:t>XAML</a:t>
            </a:r>
            <a:endParaRPr lang="en-US" dirty="0"/>
          </a:p>
        </p:txBody>
      </p:sp>
      <p:sp>
        <p:nvSpPr>
          <p:cNvPr id="6" name="Rectangle 5"/>
          <p:cNvSpPr/>
          <p:nvPr/>
        </p:nvSpPr>
        <p:spPr bwMode="hidden">
          <a:xfrm>
            <a:off x="0" y="3370559"/>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7" name="Rectangle 6"/>
          <p:cNvSpPr/>
          <p:nvPr/>
        </p:nvSpPr>
        <p:spPr bwMode="auto">
          <a:xfrm>
            <a:off x="534365" y="3370559"/>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XML</a:t>
            </a:r>
          </a:p>
        </p:txBody>
      </p:sp>
      <p:sp>
        <p:nvSpPr>
          <p:cNvPr id="8" name="Rectangle 7"/>
          <p:cNvSpPr/>
          <p:nvPr/>
        </p:nvSpPr>
        <p:spPr bwMode="hidden">
          <a:xfrm>
            <a:off x="0" y="4188756"/>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9" name="Rectangle 8"/>
          <p:cNvSpPr/>
          <p:nvPr/>
        </p:nvSpPr>
        <p:spPr bwMode="auto">
          <a:xfrm>
            <a:off x="534365" y="4188756"/>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r>
              <a:rPr lang="en-US" sz="2800" dirty="0" smtClean="0">
                <a:solidFill>
                  <a:schemeClr val="tx1">
                    <a:lumMod val="75000"/>
                    <a:lumOff val="25000"/>
                  </a:schemeClr>
                </a:solidFill>
              </a:rPr>
              <a:t>Declarative Markup</a:t>
            </a:r>
          </a:p>
        </p:txBody>
      </p:sp>
      <p:sp>
        <p:nvSpPr>
          <p:cNvPr id="10" name="Rectangle 9"/>
          <p:cNvSpPr/>
          <p:nvPr/>
        </p:nvSpPr>
        <p:spPr bwMode="hidden">
          <a:xfrm>
            <a:off x="0" y="5006953"/>
            <a:ext cx="451413" cy="682328"/>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lumMod val="75000"/>
                  <a:lumOff val="25000"/>
                </a:schemeClr>
              </a:solidFill>
            </a:endParaRPr>
          </a:p>
        </p:txBody>
      </p:sp>
      <p:sp>
        <p:nvSpPr>
          <p:cNvPr id="11" name="Rectangle 10"/>
          <p:cNvSpPr/>
          <p:nvPr/>
        </p:nvSpPr>
        <p:spPr bwMode="auto">
          <a:xfrm>
            <a:off x="534365" y="5006953"/>
            <a:ext cx="8609635" cy="682328"/>
          </a:xfrm>
          <a:prstGeom prst="rect">
            <a:avLst/>
          </a:prstGeom>
          <a:gradFill flip="none" rotWithShape="1">
            <a:gsLst>
              <a:gs pos="0">
                <a:schemeClr val="bg1">
                  <a:lumMod val="85000"/>
                  <a:alpha val="70000"/>
                </a:schemeClr>
              </a:gs>
              <a:gs pos="50000">
                <a:schemeClr val="bg1">
                  <a:lumMod val="85000"/>
                  <a:alpha val="40000"/>
                </a:schemeClr>
              </a:gs>
              <a:gs pos="100000">
                <a:schemeClr val="bg1">
                  <a:lumMod val="95000"/>
                  <a:alpha val="0"/>
                </a:schemeClr>
              </a:gs>
            </a:gsLst>
            <a:lin ang="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marL="0" lvl="1">
              <a:spcBef>
                <a:spcPts val="600"/>
              </a:spcBef>
              <a:buClr>
                <a:schemeClr val="accent2"/>
              </a:buClr>
              <a:defRPr/>
            </a:pPr>
            <a:endParaRPr lang="en-US" sz="2800" dirty="0" err="1" smtClean="0">
              <a:solidFill>
                <a:schemeClr val="tx1">
                  <a:lumMod val="75000"/>
                  <a:lumOff val="25000"/>
                </a:schemeClr>
              </a:solidFill>
            </a:endParaRPr>
          </a:p>
        </p:txBody>
      </p:sp>
      <p:sp>
        <p:nvSpPr>
          <p:cNvPr id="26" name="Rounded Rectangle 25"/>
          <p:cNvSpPr/>
          <p:nvPr/>
        </p:nvSpPr>
        <p:spPr bwMode="auto">
          <a:xfrm>
            <a:off x="534365" y="5006953"/>
            <a:ext cx="8093345" cy="774378"/>
          </a:xfrm>
          <a:prstGeom prst="roundRect">
            <a:avLst>
              <a:gd name="adj" fmla="val 8163"/>
            </a:avLst>
          </a:prstGeom>
          <a:solidFill>
            <a:schemeClr val="bg1">
              <a:alpha val="90000"/>
            </a:schemeClr>
          </a:solidFill>
          <a:ln>
            <a:noFill/>
            <a:headEnd type="none" w="med" len="med"/>
            <a:tailEnd type="none" w="med" len="med"/>
          </a:ln>
          <a:effectLst>
            <a:glow rad="101600">
              <a:schemeClr val="accent5">
                <a:satMod val="175000"/>
                <a:alpha val="40000"/>
              </a:schemeClr>
            </a:glo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spAutoFit/>
          </a:bodyPr>
          <a:lstStyle/>
          <a:p>
            <a:r>
              <a:rPr lang="en-US" sz="1400" dirty="0">
                <a:solidFill>
                  <a:srgbClr val="0000FF"/>
                </a:solidFill>
                <a:latin typeface="Consolas"/>
              </a:rPr>
              <a:t>&lt;</a:t>
            </a:r>
            <a:r>
              <a:rPr lang="en-US" sz="1400" dirty="0">
                <a:solidFill>
                  <a:srgbClr val="A31515"/>
                </a:solidFill>
                <a:latin typeface="Consolas"/>
              </a:rPr>
              <a:t>Grid</a:t>
            </a:r>
            <a:r>
              <a:rPr lang="en-US" sz="1400" dirty="0">
                <a:solidFill>
                  <a:srgbClr val="0000FF"/>
                </a:solidFill>
                <a:latin typeface="Consolas"/>
              </a:rPr>
              <a:t>&gt;</a:t>
            </a:r>
            <a:endParaRPr lang="en-US" sz="1400" dirty="0">
              <a:solidFill>
                <a:prstClr val="black"/>
              </a:solidFill>
              <a:latin typeface="Consolas"/>
            </a:endParaRPr>
          </a:p>
          <a:p>
            <a:r>
              <a:rPr lang="en-US" sz="1400" dirty="0">
                <a:solidFill>
                  <a:srgbClr val="A31515"/>
                </a:solidFill>
                <a:latin typeface="Consolas"/>
              </a:rPr>
              <a:t>    </a:t>
            </a:r>
            <a:r>
              <a:rPr lang="en-US" sz="1400" dirty="0">
                <a:solidFill>
                  <a:srgbClr val="0000FF"/>
                </a:solidFill>
                <a:latin typeface="Consolas"/>
              </a:rPr>
              <a:t>&lt;</a:t>
            </a:r>
            <a:r>
              <a:rPr lang="en-US" sz="1400" dirty="0" err="1">
                <a:solidFill>
                  <a:srgbClr val="A31515"/>
                </a:solidFill>
                <a:latin typeface="Consolas"/>
              </a:rPr>
              <a:t>TextBlock</a:t>
            </a:r>
            <a:r>
              <a:rPr lang="en-US" sz="1400" dirty="0">
                <a:solidFill>
                  <a:srgbClr val="FF0000"/>
                </a:solidFill>
                <a:latin typeface="Consolas"/>
              </a:rPr>
              <a:t> </a:t>
            </a:r>
            <a:r>
              <a:rPr lang="en-US" sz="1400" dirty="0" err="1">
                <a:solidFill>
                  <a:srgbClr val="FF0000"/>
                </a:solidFill>
                <a:latin typeface="Consolas"/>
              </a:rPr>
              <a:t>FontSize</a:t>
            </a:r>
            <a:r>
              <a:rPr lang="en-US" sz="1400" dirty="0">
                <a:solidFill>
                  <a:srgbClr val="0000FF"/>
                </a:solidFill>
                <a:latin typeface="Consolas"/>
              </a:rPr>
              <a:t>="48"</a:t>
            </a:r>
            <a:r>
              <a:rPr lang="en-US" sz="1400" dirty="0">
                <a:solidFill>
                  <a:srgbClr val="FF0000"/>
                </a:solidFill>
                <a:latin typeface="Consolas"/>
              </a:rPr>
              <a:t> Text</a:t>
            </a:r>
            <a:r>
              <a:rPr lang="en-US" sz="1400" dirty="0">
                <a:solidFill>
                  <a:srgbClr val="0000FF"/>
                </a:solidFill>
                <a:latin typeface="Consolas"/>
              </a:rPr>
              <a:t>="Hello world" /&gt;</a:t>
            </a:r>
            <a:endParaRPr lang="en-US" sz="1400" dirty="0">
              <a:solidFill>
                <a:prstClr val="black"/>
              </a:solidFill>
              <a:latin typeface="Consolas"/>
            </a:endParaRPr>
          </a:p>
          <a:p>
            <a:r>
              <a:rPr lang="en-US" sz="1400" dirty="0">
                <a:solidFill>
                  <a:srgbClr val="0000FF"/>
                </a:solidFill>
                <a:latin typeface="Consolas"/>
              </a:rPr>
              <a:t>&lt;/</a:t>
            </a:r>
            <a:r>
              <a:rPr lang="en-US" sz="1400" dirty="0">
                <a:solidFill>
                  <a:srgbClr val="A31515"/>
                </a:solidFill>
                <a:latin typeface="Consolas"/>
              </a:rPr>
              <a:t>Grid</a:t>
            </a:r>
            <a:r>
              <a:rPr lang="en-US" sz="1400" dirty="0">
                <a:solidFill>
                  <a:srgbClr val="0000FF"/>
                </a:solidFill>
                <a:latin typeface="Consolas"/>
              </a:rPr>
              <a:t>&gt;</a:t>
            </a:r>
          </a:p>
        </p:txBody>
      </p:sp>
    </p:spTree>
    <p:extLst>
      <p:ext uri="{BB962C8B-B14F-4D97-AF65-F5344CB8AC3E}">
        <p14:creationId xmlns:p14="http://schemas.microsoft.com/office/powerpoint/2010/main" val="297158908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Windows Phone White Template">
  <a:themeElements>
    <a:clrScheme name="Windows Phone Template">
      <a:dk1>
        <a:sysClr val="windowText" lastClr="000000"/>
      </a:dk1>
      <a:lt1>
        <a:sysClr val="window" lastClr="FFFFFF"/>
      </a:lt1>
      <a:dk2>
        <a:srgbClr val="D4D4D4"/>
      </a:dk2>
      <a:lt2>
        <a:srgbClr val="525051"/>
      </a:lt2>
      <a:accent1>
        <a:srgbClr val="557EB9"/>
      </a:accent1>
      <a:accent2>
        <a:srgbClr val="EB7C00"/>
      </a:accent2>
      <a:accent3>
        <a:srgbClr val="6BBD46"/>
      </a:accent3>
      <a:accent4>
        <a:srgbClr val="FFA615"/>
      </a:accent4>
      <a:accent5>
        <a:srgbClr val="D4D4D4"/>
      </a:accent5>
      <a:accent6>
        <a:srgbClr val="525051"/>
      </a:accent6>
      <a:hlink>
        <a:srgbClr val="0066FF"/>
      </a:hlink>
      <a:folHlink>
        <a:srgbClr val="800080"/>
      </a:folHlink>
    </a:clrScheme>
    <a:fontScheme name="Custom 1">
      <a:majorFont>
        <a:latin typeface="Segoe Light"/>
        <a:ea typeface=""/>
        <a:cs typeface=""/>
      </a:majorFont>
      <a:minorFont>
        <a:latin typeface="Sego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accent1"/>
            </a:gs>
            <a:gs pos="100000">
              <a:schemeClr val="accent1">
                <a:lumMod val="60000"/>
                <a:lumOff val="40000"/>
              </a:schemeClr>
            </a:gs>
          </a:gsLst>
        </a:gradFill>
        <a:ln>
          <a:no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gradFill>
              <a:gsLst>
                <a:gs pos="0">
                  <a:schemeClr val="tx1"/>
                </a:gs>
                <a:gs pos="50000">
                  <a:schemeClr val="tx1"/>
                </a:gs>
              </a:gsLst>
              <a:lin ang="5400000" scaled="0"/>
            </a:gradFill>
          </a:defRPr>
        </a:defPPr>
      </a:lstStyle>
    </a:txDef>
  </a:objectDefaults>
  <a:extraClrSchemeLst/>
</a:theme>
</file>

<file path=ppt/theme/theme2.xml><?xml version="1.0" encoding="utf-8"?>
<a:theme xmlns:a="http://schemas.openxmlformats.org/drawingml/2006/main" name="1_Windows Phone White Template">
  <a:themeElements>
    <a:clrScheme name="Windows Phone Template">
      <a:dk1>
        <a:sysClr val="windowText" lastClr="000000"/>
      </a:dk1>
      <a:lt1>
        <a:sysClr val="window" lastClr="FFFFFF"/>
      </a:lt1>
      <a:dk2>
        <a:srgbClr val="D4D4D4"/>
      </a:dk2>
      <a:lt2>
        <a:srgbClr val="525051"/>
      </a:lt2>
      <a:accent1>
        <a:srgbClr val="557EB9"/>
      </a:accent1>
      <a:accent2>
        <a:srgbClr val="EB7C00"/>
      </a:accent2>
      <a:accent3>
        <a:srgbClr val="6BBD46"/>
      </a:accent3>
      <a:accent4>
        <a:srgbClr val="FFA615"/>
      </a:accent4>
      <a:accent5>
        <a:srgbClr val="D4D4D4"/>
      </a:accent5>
      <a:accent6>
        <a:srgbClr val="525051"/>
      </a:accent6>
      <a:hlink>
        <a:srgbClr val="0066FF"/>
      </a:hlink>
      <a:folHlink>
        <a:srgbClr val="800080"/>
      </a:folHlink>
    </a:clrScheme>
    <a:fontScheme name="Custom 1">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accent1"/>
            </a:gs>
            <a:gs pos="100000">
              <a:schemeClr val="accent1">
                <a:lumMod val="60000"/>
                <a:lumOff val="40000"/>
              </a:schemeClr>
            </a:gs>
          </a:gsLst>
        </a:gradFill>
        <a:ln>
          <a:no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gradFill>
              <a:gsLst>
                <a:gs pos="0">
                  <a:schemeClr val="tx1"/>
                </a:gs>
                <a:gs pos="5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688F2E0BD9AC7A499F4D9B70B60DFA1F" ma:contentTypeVersion="2" ma:contentTypeDescription="Create a new document." ma:contentTypeScope="" ma:versionID="369e59a79478472c768977a8b5a3e50b">
  <xsd:schema xmlns:xsd="http://www.w3.org/2001/XMLSchema" xmlns:xs="http://www.w3.org/2001/XMLSchema" xmlns:p="http://schemas.microsoft.com/office/2006/metadata/properties" xmlns:ns2="ccb0abf7-3a75-4215-921c-365ac02e7ef0" xmlns:ns3="7e9aa8a3-ca60-4ac6-82b8-b373a87937a3" targetNamespace="http://schemas.microsoft.com/office/2006/metadata/properties" ma:root="true" ma:fieldsID="1df2672f64f0ed25e21ab2309f7f47ea" ns2:_="" ns3:_="">
    <xsd:import namespace="ccb0abf7-3a75-4215-921c-365ac02e7ef0"/>
    <xsd:import namespace="7e9aa8a3-ca60-4ac6-82b8-b373a87937a3"/>
    <xsd:element name="properties">
      <xsd:complexType>
        <xsd:sequence>
          <xsd:element name="documentManagement">
            <xsd:complexType>
              <xsd:all>
                <xsd:element ref="ns2:_dlc_DocId" minOccurs="0"/>
                <xsd:element ref="ns2:_dlc_DocIdUrl" minOccurs="0"/>
                <xsd:element ref="ns2:_dlc_DocIdPersistId" minOccurs="0"/>
                <xsd:element ref="ns3:Description0" minOccurs="0"/>
                <xsd:element ref="ns3:Status"/>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b0abf7-3a75-4215-921c-365ac02e7ef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7e9aa8a3-ca60-4ac6-82b8-b373a87937a3" elementFormDefault="qualified">
    <xsd:import namespace="http://schemas.microsoft.com/office/2006/documentManagement/types"/>
    <xsd:import namespace="http://schemas.microsoft.com/office/infopath/2007/PartnerControls"/>
    <xsd:element name="Description0" ma:index="11" nillable="true" ma:displayName="Description" ma:internalName="Description0">
      <xsd:simpleType>
        <xsd:restriction base="dms:Note">
          <xsd:maxLength value="255"/>
        </xsd:restriction>
      </xsd:simpleType>
    </xsd:element>
    <xsd:element name="Status" ma:index="12" ma:displayName="Status" ma:default="DRAFT" ma:internalName="Status">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7e9aa8a3-ca60-4ac6-82b8-b373a87937a3" xsi:nil="true"/>
    <Status xmlns="7e9aa8a3-ca60-4ac6-82b8-b373a87937a3">DRAFT</Status>
    <_dlc_DocId xmlns="ccb0abf7-3a75-4215-921c-365ac02e7ef0">QKVXKS3D37MF-836-13</_dlc_DocId>
    <_dlc_DocIdUrl xmlns="ccb0abf7-3a75-4215-921c-365ac02e7ef0">
      <Url>http://portals/windowsphone/Seven/Mix/_layouts/DocIdRedir.aspx?ID=QKVXKS3D37MF-836-13</Url>
      <Description>QKVXKS3D37MF-836-13</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B05CCF-56D9-45AF-89B8-2DE14FB4128A}">
  <ds:schemaRefs>
    <ds:schemaRef ds:uri="http://schemas.microsoft.com/sharepoint/events"/>
  </ds:schemaRefs>
</ds:datastoreItem>
</file>

<file path=customXml/itemProps2.xml><?xml version="1.0" encoding="utf-8"?>
<ds:datastoreItem xmlns:ds="http://schemas.openxmlformats.org/officeDocument/2006/customXml" ds:itemID="{935E9B5A-3A25-4485-80FB-C2BFCD0874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b0abf7-3a75-4215-921c-365ac02e7ef0"/>
    <ds:schemaRef ds:uri="7e9aa8a3-ca60-4ac6-82b8-b373a87937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B7D716E-0553-44CA-B2B6-C3761D98C2DF}">
  <ds:schemaRefs>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http://www.w3.org/XML/1998/namespace"/>
    <ds:schemaRef ds:uri="http://schemas.microsoft.com/office/2006/metadata/properties"/>
    <ds:schemaRef ds:uri="http://purl.org/dc/elements/1.1/"/>
    <ds:schemaRef ds:uri="7e9aa8a3-ca60-4ac6-82b8-b373a87937a3"/>
    <ds:schemaRef ds:uri="ccb0abf7-3a75-4215-921c-365ac02e7ef0"/>
    <ds:schemaRef ds:uri="http://purl.org/dc/dcmitype/"/>
  </ds:schemaRefs>
</ds:datastoreItem>
</file>

<file path=customXml/itemProps4.xml><?xml version="1.0" encoding="utf-8"?>
<ds:datastoreItem xmlns:ds="http://schemas.openxmlformats.org/officeDocument/2006/customXml" ds:itemID="{21D27A66-C92F-43D8-8314-8EBA80E64C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5774</TotalTime>
  <Words>693</Words>
  <Application>Microsoft Office PowerPoint</Application>
  <PresentationFormat>On-screen Show (4:3)</PresentationFormat>
  <Paragraphs>249</Paragraphs>
  <Slides>33</Slides>
  <Notes>13</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Windows Phone White Template</vt:lpstr>
      <vt:lpstr>1_Windows Phone White Template</vt:lpstr>
      <vt:lpstr>PowerPoint Presentation</vt:lpstr>
      <vt:lpstr>An Introduction to Developing  Applications for Microsoft Silverlight </vt:lpstr>
      <vt:lpstr>Walk Away Knowing</vt:lpstr>
      <vt:lpstr>What is Silverlight?</vt:lpstr>
      <vt:lpstr>Silverlight Capacities</vt:lpstr>
      <vt:lpstr>Elements of the Application Platform</vt:lpstr>
      <vt:lpstr>What is Silverlight for Windows Phone?</vt:lpstr>
      <vt:lpstr>THE FUN STUFF</vt:lpstr>
      <vt:lpstr>XAML</vt:lpstr>
      <vt:lpstr>Code</vt:lpstr>
      <vt:lpstr>DEMO: XAML &amp; CODE</vt:lpstr>
      <vt:lpstr>Shapes</vt:lpstr>
      <vt:lpstr>Brushes</vt:lpstr>
      <vt:lpstr>DEMO: SHAPES &amp; BRUSHES</vt:lpstr>
      <vt:lpstr>Controls</vt:lpstr>
      <vt:lpstr>Events</vt:lpstr>
      <vt:lpstr>DEMO: CONTROLS &amp; EVENTS</vt:lpstr>
      <vt:lpstr>Layout</vt:lpstr>
      <vt:lpstr>demo: LAYOUT</vt:lpstr>
      <vt:lpstr>Transforms</vt:lpstr>
      <vt:lpstr>Animations</vt:lpstr>
      <vt:lpstr>DEMO: TRANSFORMS &amp; ANIMATIONS</vt:lpstr>
      <vt:lpstr>Styling</vt:lpstr>
      <vt:lpstr>DEMO: STYLING</vt:lpstr>
      <vt:lpstr>Data Binding</vt:lpstr>
      <vt:lpstr>DEMO: Data BINDING</vt:lpstr>
      <vt:lpstr>Code Reuse</vt:lpstr>
      <vt:lpstr>DEMO: CODE REUSE</vt:lpstr>
      <vt:lpstr>Call to action</vt:lpstr>
      <vt:lpstr>Where Next?</vt:lpstr>
      <vt:lpstr>PowerPoint Presentation</vt:lpstr>
      <vt:lpstr>PowerPoint Presentation</vt:lpstr>
      <vt:lpstr>PowerPoint Presentation</vt:lpstr>
    </vt:vector>
  </TitlesOfParts>
  <Manager>Jamie Monberg</Manager>
  <Company>Hornall Anderson Design Works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Manager</dc:title>
  <dc:subject>An Introduction to Developing Applications for Microsoft Silverlight</dc:subject>
  <dc:creator>Shawn Oster</dc:creator>
  <cp:keywords>Microsoft, Brand, "Windows 7", PowerPoint Template</cp:keywords>
  <cp:lastModifiedBy>Shawn Oster</cp:lastModifiedBy>
  <cp:revision>505</cp:revision>
  <dcterms:created xsi:type="dcterms:W3CDTF">2009-04-03T21:44:34Z</dcterms:created>
  <dcterms:modified xsi:type="dcterms:W3CDTF">2010-03-16T17:56:36Z</dcterms:modified>
  <cp:category>Presentation Design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0x010100688F2E0BD9AC7A499F4D9B70B60DFA1F</vt:lpwstr>
  </property>
  <property fmtid="{D5CDD505-2E9C-101B-9397-08002B2CF9AE}" pid="3" name="_dlc_DocIdItemGuid">
    <vt:lpwstr>ccf2d548-6fe6-46af-99d1-cad41f1c171e</vt:lpwstr>
  </property>
</Properties>
</file>